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wav" ContentType="audio/x-wa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47" r:id="rId4"/>
    <p:sldMasterId id="2147484272" r:id="rId5"/>
  </p:sldMasterIdLst>
  <p:notesMasterIdLst>
    <p:notesMasterId r:id="rId13"/>
  </p:notesMasterIdLst>
  <p:handoutMasterIdLst>
    <p:handoutMasterId r:id="rId14"/>
  </p:handoutMasterIdLst>
  <p:sldIdLst>
    <p:sldId id="286" r:id="rId6"/>
    <p:sldId id="343" r:id="rId7"/>
    <p:sldId id="288" r:id="rId8"/>
    <p:sldId id="350" r:id="rId9"/>
    <p:sldId id="508" r:id="rId10"/>
    <p:sldId id="299" r:id="rId11"/>
    <p:sldId id="352" r:id="rId12"/>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b Bank" initials="BB" lastIdx="2" clrIdx="0">
    <p:extLst>
      <p:ext uri="{19B8F6BF-5375-455C-9EA6-DF929625EA0E}">
        <p15:presenceInfo xmlns:p15="http://schemas.microsoft.com/office/powerpoint/2012/main" userId="1bc0d5c4ee1ca43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CAE3B"/>
    <a:srgbClr val="50771B"/>
    <a:srgbClr val="C19859"/>
    <a:srgbClr val="ECECEC"/>
    <a:srgbClr val="82786F"/>
    <a:srgbClr val="663830"/>
    <a:srgbClr val="3E6682"/>
    <a:srgbClr val="705C38"/>
    <a:srgbClr val="6E8778"/>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5444" autoAdjust="0"/>
  </p:normalViewPr>
  <p:slideViewPr>
    <p:cSldViewPr snapToGrid="0">
      <p:cViewPr varScale="1">
        <p:scale>
          <a:sx n="50" d="100"/>
          <a:sy n="50" d="100"/>
        </p:scale>
        <p:origin x="1692" y="4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a:defRPr sz="1200">
                <a:latin typeface="Arial" charset="0"/>
                <a:ea typeface="+mn-ea"/>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a:lvl1pPr>
          </a:lstStyle>
          <a:p>
            <a:fld id="{61A2DE62-24B0-4972-852B-4785B8FCBE77}" type="datetimeFigureOut">
              <a:rPr lang="en-US"/>
              <a:pPr/>
              <a:t>7/31/2025</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a:defRPr sz="1200">
                <a:latin typeface="Arial" charset="0"/>
                <a:ea typeface="+mn-ea"/>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lvl1pPr>
          </a:lstStyle>
          <a:p>
            <a:fld id="{603F1684-B626-4C74-9731-CBE8CE5003E4}" type="slidenum">
              <a:rPr lang="en-US"/>
              <a:pPr/>
              <a:t>‹#›</a:t>
            </a:fld>
            <a:endParaRPr lang="en-US"/>
          </a:p>
        </p:txBody>
      </p:sp>
    </p:spTree>
    <p:extLst>
      <p:ext uri="{BB962C8B-B14F-4D97-AF65-F5344CB8AC3E}">
        <p14:creationId xmlns:p14="http://schemas.microsoft.com/office/powerpoint/2010/main" val="36296536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a:defRPr sz="1200">
                <a:latin typeface="Arial" charset="0"/>
                <a:ea typeface="+mn-ea"/>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a:lvl1pPr>
          </a:lstStyle>
          <a:p>
            <a:fld id="{9ADC5788-3AFA-4451-BC67-BFEEAB944D67}" type="datetimeFigureOut">
              <a:rPr lang="en-US"/>
              <a:pPr/>
              <a:t>7/31/2025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dirty="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a:defRPr sz="1200">
                <a:latin typeface="Arial"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lvl1pPr>
          </a:lstStyle>
          <a:p>
            <a:fld id="{06A0A3C6-4E22-46FB-836F-CA2C48EC4DC1}" type="slidenum">
              <a:rPr lang="en-US"/>
              <a:pPr/>
              <a:t>‹#›</a:t>
            </a:fld>
            <a:endParaRPr lang="en-US"/>
          </a:p>
        </p:txBody>
      </p:sp>
    </p:spTree>
    <p:extLst>
      <p:ext uri="{BB962C8B-B14F-4D97-AF65-F5344CB8AC3E}">
        <p14:creationId xmlns:p14="http://schemas.microsoft.com/office/powerpoint/2010/main" val="2040337041"/>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34"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1</a:t>
            </a:fld>
            <a:endParaRPr lang="en-US"/>
          </a:p>
        </p:txBody>
      </p:sp>
    </p:spTree>
    <p:extLst>
      <p:ext uri="{BB962C8B-B14F-4D97-AF65-F5344CB8AC3E}">
        <p14:creationId xmlns:p14="http://schemas.microsoft.com/office/powerpoint/2010/main" val="2741806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numerous</a:t>
            </a:r>
            <a:r>
              <a:rPr lang="en-US" baseline="0" dirty="0"/>
              <a:t> requirements that official publications by Federal agencies must meet. These include public laws and executive orders.</a:t>
            </a:r>
          </a:p>
          <a:p>
            <a:endParaRPr lang="en-US" baseline="0" dirty="0"/>
          </a:p>
          <a:p>
            <a:r>
              <a:rPr lang="en-US" baseline="0" dirty="0"/>
              <a:t>In addition, USACE publications, such as Engineer Regulations, Engineer Manuals, Engineer Pamphlets, Engineer Circulars, and Engineer Technical Letters, among others, are required to meet standards set by the DOD, Army, and our own publications policies such as ER 25-30-1, which recently replaced OM 25-1-51. </a:t>
            </a:r>
          </a:p>
          <a:p>
            <a:endParaRPr lang="en-US" baseline="0" dirty="0"/>
          </a:p>
          <a:p>
            <a:r>
              <a:rPr lang="en-US" baseline="0" dirty="0"/>
              <a:t>These requirements are important for archival purposes For example, if we are assessing an existing project for the purposes of rehabilitation, we can go back in time to find older design guidance that was rescinded or updated to understand the original planning, design r, materials, and construction techniques.</a:t>
            </a:r>
          </a:p>
          <a:p>
            <a:endParaRPr lang="en-US" baseline="0" dirty="0"/>
          </a:p>
          <a:p>
            <a:r>
              <a:rPr lang="en-US" baseline="0" dirty="0" err="1"/>
              <a:t>Theuy</a:t>
            </a:r>
            <a:r>
              <a:rPr lang="en-US" baseline="0" dirty="0"/>
              <a:t> also provide the legal justification for how and why our projects are </a:t>
            </a:r>
            <a:r>
              <a:rPr lang="en-US" baseline="0" dirty="0" err="1"/>
              <a:t>planend</a:t>
            </a:r>
            <a:r>
              <a:rPr lang="en-US" baseline="0" dirty="0"/>
              <a:t> and designed.</a:t>
            </a:r>
          </a:p>
          <a:p>
            <a:endParaRPr lang="en-US" baseline="0"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3143360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6A0A3C6-4E22-46FB-836F-CA2C48EC4DC1}" type="slidenum">
              <a:rPr lang="en-US" smtClean="0"/>
              <a:pPr/>
              <a:t>5</a:t>
            </a:fld>
            <a:endParaRPr lang="en-US"/>
          </a:p>
        </p:txBody>
      </p:sp>
    </p:spTree>
    <p:extLst>
      <p:ext uri="{BB962C8B-B14F-4D97-AF65-F5344CB8AC3E}">
        <p14:creationId xmlns:p14="http://schemas.microsoft.com/office/powerpoint/2010/main" val="35077179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a:extLst>
              <a:ext uri="{FF2B5EF4-FFF2-40B4-BE49-F238E27FC236}">
                <a16:creationId xmlns:a16="http://schemas.microsoft.com/office/drawing/2014/main" id="{B4B22651-AA0D-44AD-B694-3D7577A7C17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2400">
                <a:solidFill>
                  <a:schemeClr val="tx1"/>
                </a:solidFill>
                <a:latin typeface="Times New Roman" panose="02020603050405020304" pitchFamily="18" charset="0"/>
              </a:defRPr>
            </a:lvl1pPr>
            <a:lvl2pPr marL="742950" indent="-285750" defTabSz="933450">
              <a:defRPr sz="2400">
                <a:solidFill>
                  <a:schemeClr val="tx1"/>
                </a:solidFill>
                <a:latin typeface="Times New Roman" panose="02020603050405020304" pitchFamily="18" charset="0"/>
              </a:defRPr>
            </a:lvl2pPr>
            <a:lvl3pPr marL="1143000" indent="-228600" defTabSz="933450">
              <a:defRPr sz="2400">
                <a:solidFill>
                  <a:schemeClr val="tx1"/>
                </a:solidFill>
                <a:latin typeface="Times New Roman" panose="02020603050405020304" pitchFamily="18" charset="0"/>
              </a:defRPr>
            </a:lvl3pPr>
            <a:lvl4pPr marL="1600200" indent="-228600" defTabSz="933450">
              <a:defRPr sz="2400">
                <a:solidFill>
                  <a:schemeClr val="tx1"/>
                </a:solidFill>
                <a:latin typeface="Times New Roman" panose="02020603050405020304" pitchFamily="18" charset="0"/>
              </a:defRPr>
            </a:lvl4pPr>
            <a:lvl5pPr marL="2057400" indent="-228600" defTabSz="933450">
              <a:defRPr sz="2400">
                <a:solidFill>
                  <a:schemeClr val="tx1"/>
                </a:solidFill>
                <a:latin typeface="Times New Roman" panose="02020603050405020304" pitchFamily="18" charset="0"/>
              </a:defRPr>
            </a:lvl5pPr>
            <a:lvl6pPr marL="2514600" indent="-228600" defTabSz="93345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3345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3345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33450" eaLnBrk="0" fontAlgn="base" hangingPunct="0">
              <a:spcBef>
                <a:spcPct val="0"/>
              </a:spcBef>
              <a:spcAft>
                <a:spcPct val="0"/>
              </a:spcAft>
              <a:defRPr sz="2400">
                <a:solidFill>
                  <a:schemeClr val="tx1"/>
                </a:solidFill>
                <a:latin typeface="Times New Roman" panose="02020603050405020304" pitchFamily="18" charset="0"/>
              </a:defRPr>
            </a:lvl9pPr>
          </a:lstStyle>
          <a:p>
            <a:fld id="{AEC2B0E0-13E7-4C4F-8E1A-9835AC6A489D}" type="slidenum">
              <a:rPr lang="en-US" altLang="en-US" sz="1000"/>
              <a:pPr/>
              <a:t>6</a:t>
            </a:fld>
            <a:endParaRPr lang="en-US" altLang="en-US" sz="1000"/>
          </a:p>
        </p:txBody>
      </p:sp>
      <p:sp>
        <p:nvSpPr>
          <p:cNvPr id="37891" name="Rectangle 2">
            <a:extLst>
              <a:ext uri="{FF2B5EF4-FFF2-40B4-BE49-F238E27FC236}">
                <a16:creationId xmlns:a16="http://schemas.microsoft.com/office/drawing/2014/main" id="{E472F1BA-884F-417A-B2FC-B01F9900A408}"/>
              </a:ext>
            </a:extLst>
          </p:cNvPr>
          <p:cNvSpPr>
            <a:spLocks noChangeArrowheads="1"/>
          </p:cNvSpPr>
          <p:nvPr/>
        </p:nvSpPr>
        <p:spPr bwMode="auto">
          <a:xfrm>
            <a:off x="3971925" y="0"/>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endParaRPr lang="en-US" altLang="en-US"/>
          </a:p>
        </p:txBody>
      </p:sp>
      <p:sp>
        <p:nvSpPr>
          <p:cNvPr id="37892" name="Rectangle 3">
            <a:extLst>
              <a:ext uri="{FF2B5EF4-FFF2-40B4-BE49-F238E27FC236}">
                <a16:creationId xmlns:a16="http://schemas.microsoft.com/office/drawing/2014/main" id="{CBF4A4C4-C1CD-49CF-ADCB-90493A738B72}"/>
              </a:ext>
            </a:extLst>
          </p:cNvPr>
          <p:cNvSpPr>
            <a:spLocks noChangeArrowheads="1"/>
          </p:cNvSpPr>
          <p:nvPr/>
        </p:nvSpPr>
        <p:spPr bwMode="auto">
          <a:xfrm>
            <a:off x="3971925" y="8831263"/>
            <a:ext cx="303847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410" tIns="0" rIns="19410" bIns="0" anchor="b"/>
          <a:lstStyle>
            <a:lvl1pPr defTabSz="933450">
              <a:defRPr sz="2400">
                <a:solidFill>
                  <a:schemeClr val="tx1"/>
                </a:solidFill>
                <a:latin typeface="Times New Roman" panose="02020603050405020304" pitchFamily="18" charset="0"/>
              </a:defRPr>
            </a:lvl1pPr>
            <a:lvl2pPr marL="742950" indent="-285750" defTabSz="933450">
              <a:defRPr sz="2400">
                <a:solidFill>
                  <a:schemeClr val="tx1"/>
                </a:solidFill>
                <a:latin typeface="Times New Roman" panose="02020603050405020304" pitchFamily="18" charset="0"/>
              </a:defRPr>
            </a:lvl2pPr>
            <a:lvl3pPr marL="1143000" indent="-228600" defTabSz="933450">
              <a:defRPr sz="2400">
                <a:solidFill>
                  <a:schemeClr val="tx1"/>
                </a:solidFill>
                <a:latin typeface="Times New Roman" panose="02020603050405020304" pitchFamily="18" charset="0"/>
              </a:defRPr>
            </a:lvl3pPr>
            <a:lvl4pPr marL="1600200" indent="-228600" defTabSz="933450">
              <a:defRPr sz="2400">
                <a:solidFill>
                  <a:schemeClr val="tx1"/>
                </a:solidFill>
                <a:latin typeface="Times New Roman" panose="02020603050405020304" pitchFamily="18" charset="0"/>
              </a:defRPr>
            </a:lvl4pPr>
            <a:lvl5pPr marL="2057400" indent="-228600" defTabSz="933450">
              <a:defRPr sz="2400">
                <a:solidFill>
                  <a:schemeClr val="tx1"/>
                </a:solidFill>
                <a:latin typeface="Times New Roman" panose="02020603050405020304" pitchFamily="18" charset="0"/>
              </a:defRPr>
            </a:lvl5pPr>
            <a:lvl6pPr marL="2514600" indent="-228600" defTabSz="93345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3345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3345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33450" eaLnBrk="0" fontAlgn="base" hangingPunct="0">
              <a:spcBef>
                <a:spcPct val="0"/>
              </a:spcBef>
              <a:spcAft>
                <a:spcPct val="0"/>
              </a:spcAft>
              <a:defRPr sz="2400">
                <a:solidFill>
                  <a:schemeClr val="tx1"/>
                </a:solidFill>
                <a:latin typeface="Times New Roman" panose="02020603050405020304" pitchFamily="18" charset="0"/>
              </a:defRPr>
            </a:lvl9pPr>
          </a:lstStyle>
          <a:p>
            <a:pPr algn="r"/>
            <a:r>
              <a:rPr lang="en-US" altLang="en-US" sz="1000" i="1"/>
              <a:t>2</a:t>
            </a:r>
          </a:p>
        </p:txBody>
      </p:sp>
      <p:sp>
        <p:nvSpPr>
          <p:cNvPr id="37893" name="Rectangle 4">
            <a:extLst>
              <a:ext uri="{FF2B5EF4-FFF2-40B4-BE49-F238E27FC236}">
                <a16:creationId xmlns:a16="http://schemas.microsoft.com/office/drawing/2014/main" id="{265849E1-E2E3-495F-A82C-EA0E55988FFA}"/>
              </a:ext>
            </a:extLst>
          </p:cNvPr>
          <p:cNvSpPr>
            <a:spLocks noChangeArrowheads="1"/>
          </p:cNvSpPr>
          <p:nvPr/>
        </p:nvSpPr>
        <p:spPr bwMode="auto">
          <a:xfrm>
            <a:off x="0" y="8831263"/>
            <a:ext cx="303847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endParaRPr lang="en-US" altLang="en-US"/>
          </a:p>
        </p:txBody>
      </p:sp>
      <p:sp>
        <p:nvSpPr>
          <p:cNvPr id="37894" name="Rectangle 5">
            <a:extLst>
              <a:ext uri="{FF2B5EF4-FFF2-40B4-BE49-F238E27FC236}">
                <a16:creationId xmlns:a16="http://schemas.microsoft.com/office/drawing/2014/main" id="{2477E94E-FA30-46FE-9FD2-B36449D2D30F}"/>
              </a:ext>
            </a:extLst>
          </p:cNvPr>
          <p:cNvSpPr>
            <a:spLocks noChangeArrowheads="1"/>
          </p:cNvSpPr>
          <p:nvPr/>
        </p:nvSpPr>
        <p:spPr bwMode="auto">
          <a:xfrm>
            <a:off x="0" y="0"/>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endParaRPr lang="en-US" altLang="en-US"/>
          </a:p>
        </p:txBody>
      </p:sp>
      <p:sp>
        <p:nvSpPr>
          <p:cNvPr id="37895" name="Rectangle 6">
            <a:extLst>
              <a:ext uri="{FF2B5EF4-FFF2-40B4-BE49-F238E27FC236}">
                <a16:creationId xmlns:a16="http://schemas.microsoft.com/office/drawing/2014/main" id="{8A1EA255-6B4C-4E62-8A83-51EA8F2C74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panose="020B0604020202020204" pitchFamily="34" charset="0"/>
              </a:rPr>
              <a:t>ECBs can also be akin to an ETL – just the level of signatory would differ.  For example – and ETL would rise to the level of Chief of Staff approval whereas and ECB may be signed by the functional Chief (example the Chief EC within HQ).  ECB – five years.</a:t>
            </a:r>
          </a:p>
        </p:txBody>
      </p:sp>
      <p:sp>
        <p:nvSpPr>
          <p:cNvPr id="37896" name="Rectangle 7">
            <a:extLst>
              <a:ext uri="{FF2B5EF4-FFF2-40B4-BE49-F238E27FC236}">
                <a16:creationId xmlns:a16="http://schemas.microsoft.com/office/drawing/2014/main" id="{EAAABB4B-806D-4EE7-B20F-D2EC8D276110}"/>
              </a:ext>
            </a:extLst>
          </p:cNvPr>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28951276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3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pPr/>
              <a:t>‹#›</a:t>
            </a:fld>
            <a:endParaRPr lang="en-US" dirty="0"/>
          </a:p>
        </p:txBody>
      </p:sp>
      <p:sp>
        <p:nvSpPr>
          <p:cNvPr id="4" name="Footer Placeholder 3"/>
          <p:cNvSpPr>
            <a:spLocks noGrp="1"/>
          </p:cNvSpPr>
          <p:nvPr userDrawn="1">
            <p:ph type="ftr" sz="quarter" idx="11"/>
          </p:nvPr>
        </p:nvSpPr>
        <p:spPr/>
        <p:txBody>
          <a:bodyPr/>
          <a:lstStyle/>
          <a:p>
            <a:r>
              <a:rPr lang="en-US"/>
              <a:t>File Name</a:t>
            </a:r>
            <a:endParaRPr lang="en-US" dirty="0"/>
          </a:p>
        </p:txBody>
      </p:sp>
      <p:sp>
        <p:nvSpPr>
          <p:cNvPr id="10" name="TextBox 9"/>
          <p:cNvSpPr txBox="1"/>
          <p:nvPr userDrawn="1"/>
        </p:nvSpPr>
        <p:spPr>
          <a:xfrm>
            <a:off x="457200" y="5525353"/>
            <a:ext cx="4316413" cy="830997"/>
          </a:xfrm>
          <a:prstGeom prst="rect">
            <a:avLst/>
          </a:prstGeom>
          <a:noFill/>
        </p:spPr>
        <p:txBody>
          <a:bodyPr wrap="square">
            <a:spAutoFit/>
          </a:bodyPr>
          <a:lstStyle/>
          <a:p>
            <a:r>
              <a:rPr lang="en-US" altLang="en-US" sz="1200" i="1" dirty="0"/>
              <a:t>“</a:t>
            </a:r>
            <a:r>
              <a:rPr lang="en-US" sz="1200"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rPr>
              <a:t>”</a:t>
            </a:r>
            <a:endParaRPr lang="en-US" sz="1200" i="1" dirty="0">
              <a:solidFill>
                <a:srgbClr val="000000"/>
              </a:solidFill>
            </a:endParaRPr>
          </a:p>
        </p:txBody>
      </p:sp>
    </p:spTree>
    <p:extLst>
      <p:ext uri="{BB962C8B-B14F-4D97-AF65-F5344CB8AC3E}">
        <p14:creationId xmlns:p14="http://schemas.microsoft.com/office/powerpoint/2010/main" val="2242102173"/>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4165473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5886496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30504399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601279489"/>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70248129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27975014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t>File Name</a:t>
            </a:r>
            <a:endParaRPr lang="en-US" dirty="0"/>
          </a:p>
        </p:txBody>
      </p:sp>
    </p:spTree>
    <p:extLst>
      <p:ext uri="{BB962C8B-B14F-4D97-AF65-F5344CB8AC3E}">
        <p14:creationId xmlns:p14="http://schemas.microsoft.com/office/powerpoint/2010/main" val="10359619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t>File Name</a:t>
            </a:r>
            <a:endParaRPr lang="en-US" dirty="0"/>
          </a:p>
        </p:txBody>
      </p:sp>
    </p:spTree>
    <p:extLst>
      <p:ext uri="{BB962C8B-B14F-4D97-AF65-F5344CB8AC3E}">
        <p14:creationId xmlns:p14="http://schemas.microsoft.com/office/powerpoint/2010/main" val="23025742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t>File Name</a:t>
            </a:r>
            <a:endParaRPr lang="en-US" dirty="0"/>
          </a:p>
        </p:txBody>
      </p:sp>
    </p:spTree>
    <p:extLst>
      <p:ext uri="{BB962C8B-B14F-4D97-AF65-F5344CB8AC3E}">
        <p14:creationId xmlns:p14="http://schemas.microsoft.com/office/powerpoint/2010/main" val="29062999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6004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pPr/>
              <a:t>‹#›</a:t>
            </a:fld>
            <a:endParaRPr lang="en-US" dirty="0"/>
          </a:p>
        </p:txBody>
      </p:sp>
      <p:sp>
        <p:nvSpPr>
          <p:cNvPr id="4" name="Footer Placeholder 3"/>
          <p:cNvSpPr>
            <a:spLocks noGrp="1"/>
          </p:cNvSpPr>
          <p:nvPr userDrawn="1">
            <p:ph type="ftr" sz="quarter" idx="11"/>
          </p:nvPr>
        </p:nvSpPr>
        <p:spPr/>
        <p:txBody>
          <a:bodyPr/>
          <a:lstStyle/>
          <a:p>
            <a:r>
              <a:rPr lang="en-US" dirty="0"/>
              <a:t>File Name</a:t>
            </a:r>
          </a:p>
        </p:txBody>
      </p:sp>
    </p:spTree>
    <p:extLst>
      <p:ext uri="{BB962C8B-B14F-4D97-AF65-F5344CB8AC3E}">
        <p14:creationId xmlns:p14="http://schemas.microsoft.com/office/powerpoint/2010/main" val="3836264534"/>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5347378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9725981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8930706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26130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24823386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19477476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19133593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144544639"/>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26314905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pPr/>
              <a:t>‹#›</a:t>
            </a:fld>
            <a:endParaRPr lang="en-US" dirty="0"/>
          </a:p>
        </p:txBody>
      </p:sp>
    </p:spTree>
    <p:extLst>
      <p:ext uri="{BB962C8B-B14F-4D97-AF65-F5344CB8AC3E}">
        <p14:creationId xmlns:p14="http://schemas.microsoft.com/office/powerpoint/2010/main" val="2916763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t>File Name</a:t>
            </a:r>
            <a:endParaRPr lang="en-US" dirty="0"/>
          </a:p>
        </p:txBody>
      </p:sp>
      <p:sp>
        <p:nvSpPr>
          <p:cNvPr id="12" name="TextBox 11"/>
          <p:cNvSpPr txBox="1"/>
          <p:nvPr userDrawn="1"/>
        </p:nvSpPr>
        <p:spPr>
          <a:xfrm>
            <a:off x="457200" y="5516644"/>
            <a:ext cx="4316413" cy="830997"/>
          </a:xfrm>
          <a:prstGeom prst="rect">
            <a:avLst/>
          </a:prstGeom>
          <a:noFill/>
        </p:spPr>
        <p:txBody>
          <a:bodyPr wrap="square">
            <a:spAutoFit/>
          </a:bodyPr>
          <a:lstStyle/>
          <a:p>
            <a:r>
              <a:rPr lang="en-US" altLang="en-US" sz="1200" i="1" dirty="0"/>
              <a:t>“</a:t>
            </a:r>
            <a:r>
              <a:rPr lang="en-US" sz="1200"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rPr>
              <a:t>”</a:t>
            </a:r>
            <a:endParaRPr lang="en-US" sz="1200" i="1" dirty="0">
              <a:solidFill>
                <a:srgbClr val="000000"/>
              </a:solidFill>
            </a:endParaRPr>
          </a:p>
        </p:txBody>
      </p:sp>
    </p:spTree>
    <p:extLst>
      <p:ext uri="{BB962C8B-B14F-4D97-AF65-F5344CB8AC3E}">
        <p14:creationId xmlns:p14="http://schemas.microsoft.com/office/powerpoint/2010/main" val="4043718914"/>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pPr/>
              <a:t>‹#›</a:t>
            </a:fld>
            <a:endParaRPr lang="en-US"/>
          </a:p>
        </p:txBody>
      </p:sp>
    </p:spTree>
    <p:extLst>
      <p:ext uri="{BB962C8B-B14F-4D97-AF65-F5344CB8AC3E}">
        <p14:creationId xmlns:p14="http://schemas.microsoft.com/office/powerpoint/2010/main" val="130982745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t>File Name</a:t>
            </a:r>
            <a:endParaRPr lang="en-US" dirty="0"/>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19402196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39350052-6EC7-4192-9F51-2B1BA24BACB4}"/>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3">
            <a:extLst>
              <a:ext uri="{FF2B5EF4-FFF2-40B4-BE49-F238E27FC236}">
                <a16:creationId xmlns:a16="http://schemas.microsoft.com/office/drawing/2014/main" id="{40D931A1-8433-4090-9216-194B1D136FE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4">
            <a:extLst>
              <a:ext uri="{FF2B5EF4-FFF2-40B4-BE49-F238E27FC236}">
                <a16:creationId xmlns:a16="http://schemas.microsoft.com/office/drawing/2014/main" id="{B3BCCD6F-4F8A-460C-BE90-B0E70AA888D3}"/>
              </a:ext>
            </a:extLst>
          </p:cNvPr>
          <p:cNvSpPr>
            <a:spLocks noGrp="1" noChangeArrowheads="1"/>
          </p:cNvSpPr>
          <p:nvPr>
            <p:ph type="sldNum" sz="quarter" idx="12"/>
          </p:nvPr>
        </p:nvSpPr>
        <p:spPr>
          <a:ln/>
        </p:spPr>
        <p:txBody>
          <a:bodyPr/>
          <a:lstStyle>
            <a:lvl1pPr>
              <a:defRPr/>
            </a:lvl1pPr>
          </a:lstStyle>
          <a:p>
            <a:fld id="{4106F549-770A-4FDD-806D-D5F74274A2BF}" type="slidenum">
              <a:rPr lang="en-US" altLang="en-US"/>
              <a:pPr/>
              <a:t>‹#›</a:t>
            </a:fld>
            <a:endParaRPr lang="en-US" altLang="en-US"/>
          </a:p>
        </p:txBody>
      </p:sp>
    </p:spTree>
    <p:extLst>
      <p:ext uri="{BB962C8B-B14F-4D97-AF65-F5344CB8AC3E}">
        <p14:creationId xmlns:p14="http://schemas.microsoft.com/office/powerpoint/2010/main" val="1422167462"/>
      </p:ext>
    </p:extLst>
  </p:cSld>
  <p:clrMapOvr>
    <a:masterClrMapping/>
  </p:clrMapOvr>
  <p:transition>
    <p:random/>
    <p:sndAc>
      <p:stSnd>
        <p:snd r:embed="rId1" name="CAMERA.WAV"/>
      </p:stSnd>
    </p:sndAc>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DD7A62E7-0DDB-4827-8178-D747A14839C8}"/>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3">
            <a:extLst>
              <a:ext uri="{FF2B5EF4-FFF2-40B4-BE49-F238E27FC236}">
                <a16:creationId xmlns:a16="http://schemas.microsoft.com/office/drawing/2014/main" id="{93D61E65-602B-4665-86A2-183A8312D81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4">
            <a:extLst>
              <a:ext uri="{FF2B5EF4-FFF2-40B4-BE49-F238E27FC236}">
                <a16:creationId xmlns:a16="http://schemas.microsoft.com/office/drawing/2014/main" id="{45264149-D24C-4725-8BAF-C09D38BF857C}"/>
              </a:ext>
            </a:extLst>
          </p:cNvPr>
          <p:cNvSpPr>
            <a:spLocks noGrp="1" noChangeArrowheads="1"/>
          </p:cNvSpPr>
          <p:nvPr>
            <p:ph type="sldNum" sz="quarter" idx="12"/>
          </p:nvPr>
        </p:nvSpPr>
        <p:spPr>
          <a:ln/>
        </p:spPr>
        <p:txBody>
          <a:bodyPr/>
          <a:lstStyle>
            <a:lvl1pPr>
              <a:defRPr/>
            </a:lvl1pPr>
          </a:lstStyle>
          <a:p>
            <a:fld id="{20A36114-653A-4603-A483-D26806103B02}" type="slidenum">
              <a:rPr lang="en-US" altLang="en-US"/>
              <a:pPr/>
              <a:t>‹#›</a:t>
            </a:fld>
            <a:endParaRPr lang="en-US" altLang="en-US"/>
          </a:p>
        </p:txBody>
      </p:sp>
    </p:spTree>
    <p:extLst>
      <p:ext uri="{BB962C8B-B14F-4D97-AF65-F5344CB8AC3E}">
        <p14:creationId xmlns:p14="http://schemas.microsoft.com/office/powerpoint/2010/main" val="2588708653"/>
      </p:ext>
    </p:extLst>
  </p:cSld>
  <p:clrMapOvr>
    <a:masterClrMapping/>
  </p:clrMapOvr>
  <p:transition>
    <p:random/>
    <p:sndAc>
      <p:stSnd>
        <p:snd r:embed="rId1" name="CAMERA.WAV"/>
      </p:stSnd>
    </p:sndAc>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F39371C8-A94E-4E1C-B48F-DA09AE13556A}"/>
              </a:ext>
            </a:extLst>
          </p:cNvPr>
          <p:cNvSpPr>
            <a:spLocks noGrp="1"/>
          </p:cNvSpPr>
          <p:nvPr>
            <p:ph type="dt" sz="half" idx="10"/>
          </p:nvPr>
        </p:nvSpPr>
        <p:spPr/>
        <p:txBody>
          <a:bodyPr/>
          <a:lstStyle>
            <a:lvl1pPr eaLnBrk="0" fontAlgn="base" hangingPunct="0">
              <a:spcBef>
                <a:spcPct val="0"/>
              </a:spcBef>
              <a:spcAft>
                <a:spcPct val="0"/>
              </a:spcAft>
              <a:defRPr>
                <a:latin typeface="Times New Roman" panose="02020603050405020304" pitchFamily="18" charset="0"/>
              </a:defRPr>
            </a:lvl1pPr>
          </a:lstStyle>
          <a:p>
            <a:pPr>
              <a:defRPr/>
            </a:pPr>
            <a:fld id="{12954838-19F3-47BC-8EF3-98C82531C603}" type="datetimeFigureOut">
              <a:rPr lang="en-US"/>
              <a:pPr>
                <a:defRPr/>
              </a:pPr>
              <a:t>7/31/2025</a:t>
            </a:fld>
            <a:endParaRPr lang="en-US" dirty="0"/>
          </a:p>
        </p:txBody>
      </p:sp>
      <p:sp>
        <p:nvSpPr>
          <p:cNvPr id="5" name="Footer Placeholder 4">
            <a:extLst>
              <a:ext uri="{FF2B5EF4-FFF2-40B4-BE49-F238E27FC236}">
                <a16:creationId xmlns:a16="http://schemas.microsoft.com/office/drawing/2014/main" id="{A584434E-388D-4CF7-8E63-696E2073CD21}"/>
              </a:ext>
            </a:extLst>
          </p:cNvPr>
          <p:cNvSpPr>
            <a:spLocks noGrp="1"/>
          </p:cNvSpPr>
          <p:nvPr>
            <p:ph type="ftr" sz="quarter" idx="11"/>
          </p:nvPr>
        </p:nvSpPr>
        <p:spPr/>
        <p:txBody>
          <a:bodyPr/>
          <a:lstStyle>
            <a:lvl1pPr eaLnBrk="0" fontAlgn="base" hangingPunct="0">
              <a:spcBef>
                <a:spcPct val="0"/>
              </a:spcBef>
              <a:spcAft>
                <a:spcPct val="0"/>
              </a:spcAft>
              <a:defRPr>
                <a:latin typeface="Times New Roman" panose="02020603050405020304" pitchFamily="18" charset="0"/>
              </a:defRPr>
            </a:lvl1pPr>
          </a:lstStyle>
          <a:p>
            <a:pPr>
              <a:defRPr/>
            </a:pPr>
            <a:endParaRPr lang="en-US"/>
          </a:p>
        </p:txBody>
      </p:sp>
      <p:sp>
        <p:nvSpPr>
          <p:cNvPr id="6" name="Slide Number Placeholder 5">
            <a:extLst>
              <a:ext uri="{FF2B5EF4-FFF2-40B4-BE49-F238E27FC236}">
                <a16:creationId xmlns:a16="http://schemas.microsoft.com/office/drawing/2014/main" id="{719AD2FA-C3C7-4E57-B0B4-B738276D1823}"/>
              </a:ext>
            </a:extLst>
          </p:cNvPr>
          <p:cNvSpPr>
            <a:spLocks noGrp="1"/>
          </p:cNvSpPr>
          <p:nvPr>
            <p:ph type="sldNum" sz="quarter" idx="12"/>
          </p:nvPr>
        </p:nvSpPr>
        <p:spPr/>
        <p:txBody>
          <a:bodyPr/>
          <a:lstStyle>
            <a:lvl1pPr eaLnBrk="0" hangingPunct="0">
              <a:defRPr>
                <a:latin typeface="Times New Roman" panose="02020603050405020304" pitchFamily="18" charset="0"/>
              </a:defRPr>
            </a:lvl1pPr>
          </a:lstStyle>
          <a:p>
            <a:fld id="{DCD133EF-E785-465F-A958-6EAD1CF221C2}" type="slidenum">
              <a:rPr lang="en-US" altLang="en-US"/>
              <a:pPr/>
              <a:t>‹#›</a:t>
            </a:fld>
            <a:endParaRPr lang="en-US" altLang="en-US"/>
          </a:p>
        </p:txBody>
      </p:sp>
    </p:spTree>
    <p:extLst>
      <p:ext uri="{BB962C8B-B14F-4D97-AF65-F5344CB8AC3E}">
        <p14:creationId xmlns:p14="http://schemas.microsoft.com/office/powerpoint/2010/main" val="269446186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00025" y="1028700"/>
            <a:ext cx="874395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2776289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00025" y="6191104"/>
            <a:ext cx="874395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00025" y="1028701"/>
            <a:ext cx="874395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91676856"/>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t>File Name</a:t>
            </a:r>
            <a:endParaRPr lang="en-US" dirty="0"/>
          </a:p>
        </p:txBody>
      </p:sp>
    </p:spTree>
    <p:extLst>
      <p:ext uri="{BB962C8B-B14F-4D97-AF65-F5344CB8AC3E}">
        <p14:creationId xmlns:p14="http://schemas.microsoft.com/office/powerpoint/2010/main" val="234097429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t>File Name</a:t>
            </a:r>
            <a:endParaRPr lang="en-US" dirty="0"/>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t>“</a:t>
            </a:r>
            <a:r>
              <a:rPr lang="en-US" sz="1200"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rPr>
              <a:t>”</a:t>
            </a:r>
            <a:endParaRPr lang="en-US" sz="1200" i="1" dirty="0">
              <a:solidFill>
                <a:srgbClr val="000000"/>
              </a:solidFill>
            </a:endParaRPr>
          </a:p>
        </p:txBody>
      </p:sp>
    </p:spTree>
    <p:extLst>
      <p:ext uri="{BB962C8B-B14F-4D97-AF65-F5344CB8AC3E}">
        <p14:creationId xmlns:p14="http://schemas.microsoft.com/office/powerpoint/2010/main" val="240777824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t>File Name</a:t>
            </a:r>
            <a:endParaRPr lang="en-US" dirty="0"/>
          </a:p>
        </p:txBody>
      </p:sp>
    </p:spTree>
    <p:extLst>
      <p:ext uri="{BB962C8B-B14F-4D97-AF65-F5344CB8AC3E}">
        <p14:creationId xmlns:p14="http://schemas.microsoft.com/office/powerpoint/2010/main" val="1610357477"/>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t>File Name</a:t>
            </a:r>
            <a:endParaRPr lang="en-US" dirty="0"/>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t>“</a:t>
            </a:r>
            <a:r>
              <a:rPr lang="en-US" sz="1200"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rPr>
              <a:t>”</a:t>
            </a:r>
            <a:endParaRPr lang="en-US" sz="1200" i="1" dirty="0">
              <a:solidFill>
                <a:srgbClr val="000000"/>
              </a:solidFill>
            </a:endParaRPr>
          </a:p>
        </p:txBody>
      </p:sp>
    </p:spTree>
    <p:extLst>
      <p:ext uri="{BB962C8B-B14F-4D97-AF65-F5344CB8AC3E}">
        <p14:creationId xmlns:p14="http://schemas.microsoft.com/office/powerpoint/2010/main" val="3444214839"/>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t>File Name</a:t>
            </a:r>
            <a:endParaRPr lang="en-US" dirty="0"/>
          </a:p>
        </p:txBody>
      </p:sp>
    </p:spTree>
    <p:extLst>
      <p:ext uri="{BB962C8B-B14F-4D97-AF65-F5344CB8AC3E}">
        <p14:creationId xmlns:p14="http://schemas.microsoft.com/office/powerpoint/2010/main" val="3342659469"/>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23782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4.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1.xml"/><Relationship Id="rId18" Type="http://schemas.openxmlformats.org/officeDocument/2006/relationships/slideLayout" Target="../slideLayouts/slideLayout26.xml"/><Relationship Id="rId26" Type="http://schemas.openxmlformats.org/officeDocument/2006/relationships/slideLayout" Target="../slideLayouts/slideLayout34.xml"/><Relationship Id="rId3" Type="http://schemas.openxmlformats.org/officeDocument/2006/relationships/slideLayout" Target="../slideLayouts/slideLayout11.xml"/><Relationship Id="rId21" Type="http://schemas.openxmlformats.org/officeDocument/2006/relationships/slideLayout" Target="../slideLayouts/slideLayout29.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slideLayout" Target="../slideLayouts/slideLayout25.xml"/><Relationship Id="rId25" Type="http://schemas.openxmlformats.org/officeDocument/2006/relationships/slideLayout" Target="../slideLayouts/slideLayout33.xml"/><Relationship Id="rId33" Type="http://schemas.openxmlformats.org/officeDocument/2006/relationships/image" Target="../media/image6.tiff"/><Relationship Id="rId2" Type="http://schemas.openxmlformats.org/officeDocument/2006/relationships/slideLayout" Target="../slideLayouts/slideLayout10.xml"/><Relationship Id="rId16" Type="http://schemas.openxmlformats.org/officeDocument/2006/relationships/slideLayout" Target="../slideLayouts/slideLayout24.xml"/><Relationship Id="rId20" Type="http://schemas.openxmlformats.org/officeDocument/2006/relationships/slideLayout" Target="../slideLayouts/slideLayout28.xml"/><Relationship Id="rId29" Type="http://schemas.openxmlformats.org/officeDocument/2006/relationships/theme" Target="../theme/theme2.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24" Type="http://schemas.openxmlformats.org/officeDocument/2006/relationships/slideLayout" Target="../slideLayouts/slideLayout32.xml"/><Relationship Id="rId32" Type="http://schemas.openxmlformats.org/officeDocument/2006/relationships/image" Target="../media/image2.png"/><Relationship Id="rId5" Type="http://schemas.openxmlformats.org/officeDocument/2006/relationships/slideLayout" Target="../slideLayouts/slideLayout13.xml"/><Relationship Id="rId15" Type="http://schemas.openxmlformats.org/officeDocument/2006/relationships/slideLayout" Target="../slideLayouts/slideLayout23.xml"/><Relationship Id="rId23" Type="http://schemas.openxmlformats.org/officeDocument/2006/relationships/slideLayout" Target="../slideLayouts/slideLayout31.xml"/><Relationship Id="rId28" Type="http://schemas.openxmlformats.org/officeDocument/2006/relationships/slideLayout" Target="../slideLayouts/slideLayout36.xml"/><Relationship Id="rId10" Type="http://schemas.openxmlformats.org/officeDocument/2006/relationships/slideLayout" Target="../slideLayouts/slideLayout18.xml"/><Relationship Id="rId19" Type="http://schemas.openxmlformats.org/officeDocument/2006/relationships/slideLayout" Target="../slideLayouts/slideLayout27.xml"/><Relationship Id="rId31" Type="http://schemas.openxmlformats.org/officeDocument/2006/relationships/image" Target="../media/image5.png"/><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 Id="rId22" Type="http://schemas.openxmlformats.org/officeDocument/2006/relationships/slideLayout" Target="../slideLayouts/slideLayout30.xml"/><Relationship Id="rId27" Type="http://schemas.openxmlformats.org/officeDocument/2006/relationships/slideLayout" Target="../slideLayouts/slideLayout35.xml"/><Relationship Id="rId30" Type="http://schemas.openxmlformats.org/officeDocument/2006/relationships/image" Target="../media/image1.png"/><Relationship Id="rId8"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0" y="0"/>
            <a:ext cx="9145276" cy="6858957"/>
          </a:xfrm>
          <a:prstGeom prst="rect">
            <a:avLst/>
          </a:prstGeom>
          <a:noFill/>
          <a:ln>
            <a:noFill/>
          </a:ln>
        </p:spPr>
      </p:pic>
      <p:sp>
        <p:nvSpPr>
          <p:cNvPr id="15" name="Slide Number Placeholder 5"/>
          <p:cNvSpPr>
            <a:spLocks noGrp="1"/>
          </p:cNvSpPr>
          <p:nvPr>
            <p:ph type="sldNum" sz="quarter" idx="4"/>
          </p:nvPr>
        </p:nvSpPr>
        <p:spPr>
          <a:xfrm>
            <a:off x="8305799" y="228600"/>
            <a:ext cx="733425" cy="365125"/>
          </a:xfrm>
          <a:prstGeom prst="rect">
            <a:avLst/>
          </a:prstGeom>
        </p:spPr>
        <p:txBody>
          <a:bodyPr/>
          <a:lstStyle>
            <a:lvl1pPr algn="r">
              <a:defRPr sz="1000">
                <a:solidFill>
                  <a:schemeClr val="bg1"/>
                </a:solidFill>
              </a:defRPr>
            </a:lvl1pPr>
          </a:lstStyle>
          <a:p>
            <a:fld id="{0D0E9D3B-CB56-40AE-B0A9-8DA5E1AEFDB7}" type="slidenum">
              <a:rPr lang="en-US" smtClean="0"/>
              <a:pPr/>
              <a:t>‹#›</a:t>
            </a:fld>
            <a:endParaRPr lang="en-US" dirty="0"/>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0" name="Footer Placeholder 19"/>
          <p:cNvSpPr>
            <a:spLocks noGrp="1"/>
          </p:cNvSpPr>
          <p:nvPr>
            <p:ph type="ftr" sz="quarter" idx="3"/>
          </p:nvPr>
        </p:nvSpPr>
        <p:spPr>
          <a:xfrm>
            <a:off x="123825" y="6356350"/>
            <a:ext cx="3160713" cy="365125"/>
          </a:xfrm>
          <a:prstGeom prst="rect">
            <a:avLst/>
          </a:prstGeom>
        </p:spPr>
        <p:txBody>
          <a:bodyPr vert="horz" lIns="91440" tIns="45720" rIns="91440" bIns="45720" rtlCol="0" anchor="ctr"/>
          <a:lstStyle>
            <a:lvl1pPr algn="l">
              <a:defRPr sz="1000">
                <a:solidFill>
                  <a:schemeClr val="bg1"/>
                </a:solidFill>
              </a:defRPr>
            </a:lvl1pPr>
          </a:lstStyle>
          <a:p>
            <a:r>
              <a:rPr lang="en-US"/>
              <a:t>File Name</a:t>
            </a:r>
            <a:endParaRPr lang="en-US" dirty="0"/>
          </a:p>
        </p:txBody>
      </p:sp>
      <p:sp>
        <p:nvSpPr>
          <p:cNvPr id="25" name="Rectangle 24"/>
          <p:cNvSpPr/>
          <p:nvPr userDrawn="1"/>
        </p:nvSpPr>
        <p:spPr>
          <a:xfrm>
            <a:off x="2009775"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217</a:t>
            </a:r>
          </a:p>
          <a:p>
            <a:pPr algn="ctr">
              <a:defRPr/>
            </a:pPr>
            <a:r>
              <a:rPr lang="en-US" sz="1000" dirty="0">
                <a:solidFill>
                  <a:schemeClr val="tx1"/>
                </a:solidFill>
              </a:rPr>
              <a:t>217</a:t>
            </a:r>
          </a:p>
          <a:p>
            <a:pPr algn="ctr">
              <a:defRPr/>
            </a:pPr>
            <a:r>
              <a:rPr lang="en-US" sz="1000" dirty="0">
                <a:solidFill>
                  <a:schemeClr val="tx1"/>
                </a:solidFill>
              </a:rPr>
              <a:t>217</a:t>
            </a:r>
          </a:p>
        </p:txBody>
      </p:sp>
      <p:sp>
        <p:nvSpPr>
          <p:cNvPr id="26" name="Rectangle 25"/>
          <p:cNvSpPr/>
          <p:nvPr userDrawn="1"/>
        </p:nvSpPr>
        <p:spPr>
          <a:xfrm>
            <a:off x="2730500"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200</a:t>
            </a:r>
          </a:p>
          <a:p>
            <a:pPr algn="ctr">
              <a:defRPr/>
            </a:pPr>
            <a:r>
              <a:rPr lang="en-US" sz="1000" dirty="0">
                <a:solidFill>
                  <a:schemeClr val="tx1"/>
                </a:solidFill>
              </a:rPr>
              <a:t>200</a:t>
            </a:r>
          </a:p>
          <a:p>
            <a:pPr algn="ctr">
              <a:defRPr/>
            </a:pPr>
            <a:r>
              <a:rPr lang="en-US" sz="1000" dirty="0">
                <a:solidFill>
                  <a:schemeClr val="tx1"/>
                </a:solidFill>
              </a:rPr>
              <a:t>200</a:t>
            </a:r>
          </a:p>
        </p:txBody>
      </p:sp>
      <p:sp>
        <p:nvSpPr>
          <p:cNvPr id="27" name="Rectangle 26"/>
          <p:cNvSpPr/>
          <p:nvPr userDrawn="1"/>
        </p:nvSpPr>
        <p:spPr>
          <a:xfrm>
            <a:off x="568325"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255</a:t>
            </a:r>
          </a:p>
          <a:p>
            <a:pPr algn="ctr">
              <a:defRPr/>
            </a:pPr>
            <a:r>
              <a:rPr lang="en-US" sz="1000" dirty="0">
                <a:solidFill>
                  <a:schemeClr val="tx1"/>
                </a:solidFill>
              </a:rPr>
              <a:t>255</a:t>
            </a:r>
          </a:p>
          <a:p>
            <a:pPr algn="ctr">
              <a:defRPr/>
            </a:pPr>
            <a:r>
              <a:rPr lang="en-US" sz="1000" dirty="0">
                <a:solidFill>
                  <a:schemeClr val="tx1"/>
                </a:solidFill>
              </a:rPr>
              <a:t>255</a:t>
            </a:r>
          </a:p>
        </p:txBody>
      </p:sp>
      <p:sp>
        <p:nvSpPr>
          <p:cNvPr id="28" name="Rectangle 27"/>
          <p:cNvSpPr/>
          <p:nvPr userDrawn="1"/>
        </p:nvSpPr>
        <p:spPr>
          <a:xfrm>
            <a:off x="1289050"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bg1"/>
                </a:solidFill>
              </a:rPr>
              <a:t>0</a:t>
            </a:r>
          </a:p>
          <a:p>
            <a:pPr algn="ctr">
              <a:defRPr/>
            </a:pPr>
            <a:r>
              <a:rPr lang="en-US" sz="1000" dirty="0">
                <a:solidFill>
                  <a:schemeClr val="bg1"/>
                </a:solidFill>
              </a:rPr>
              <a:t>0</a:t>
            </a:r>
          </a:p>
          <a:p>
            <a:pPr algn="ctr">
              <a:defRPr/>
            </a:pPr>
            <a:r>
              <a:rPr lang="en-US" sz="1000" dirty="0">
                <a:solidFill>
                  <a:schemeClr val="bg1"/>
                </a:solidFill>
              </a:rPr>
              <a:t>0</a:t>
            </a:r>
          </a:p>
        </p:txBody>
      </p:sp>
      <p:sp>
        <p:nvSpPr>
          <p:cNvPr id="29" name="Rectangle 28"/>
          <p:cNvSpPr/>
          <p:nvPr userDrawn="1"/>
        </p:nvSpPr>
        <p:spPr>
          <a:xfrm>
            <a:off x="2009775"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163</a:t>
            </a:r>
          </a:p>
          <a:p>
            <a:pPr algn="ctr">
              <a:defRPr/>
            </a:pPr>
            <a:r>
              <a:rPr lang="en-US" sz="1000" dirty="0">
                <a:solidFill>
                  <a:schemeClr val="tx1"/>
                </a:solidFill>
              </a:rPr>
              <a:t>163</a:t>
            </a:r>
          </a:p>
          <a:p>
            <a:pPr algn="ctr">
              <a:defRPr/>
            </a:pPr>
            <a:r>
              <a:rPr lang="en-US" sz="1000" dirty="0">
                <a:solidFill>
                  <a:schemeClr val="tx1"/>
                </a:solidFill>
              </a:rPr>
              <a:t>163</a:t>
            </a:r>
          </a:p>
        </p:txBody>
      </p:sp>
      <p:sp>
        <p:nvSpPr>
          <p:cNvPr id="30" name="Rectangle 29"/>
          <p:cNvSpPr/>
          <p:nvPr userDrawn="1"/>
        </p:nvSpPr>
        <p:spPr>
          <a:xfrm>
            <a:off x="2730500"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bg1"/>
                </a:solidFill>
              </a:rPr>
              <a:t>131</a:t>
            </a:r>
          </a:p>
          <a:p>
            <a:pPr algn="ctr">
              <a:defRPr/>
            </a:pPr>
            <a:r>
              <a:rPr lang="en-US" sz="1000" dirty="0">
                <a:solidFill>
                  <a:schemeClr val="bg1"/>
                </a:solidFill>
              </a:rPr>
              <a:t>132</a:t>
            </a:r>
          </a:p>
          <a:p>
            <a:pPr algn="ctr">
              <a:defRPr/>
            </a:pPr>
            <a:r>
              <a:rPr lang="en-US" sz="1000" dirty="0">
                <a:solidFill>
                  <a:schemeClr val="bg1"/>
                </a:solidFill>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239</a:t>
            </a:r>
          </a:p>
          <a:p>
            <a:pPr algn="ctr">
              <a:defRPr/>
            </a:pPr>
            <a:r>
              <a:rPr lang="en-US" sz="1000" dirty="0">
                <a:solidFill>
                  <a:schemeClr val="tx1"/>
                </a:solidFill>
              </a:rPr>
              <a:t>65</a:t>
            </a:r>
          </a:p>
          <a:p>
            <a:pPr algn="ctr">
              <a:defRPr/>
            </a:pPr>
            <a:r>
              <a:rPr lang="en-US" sz="1000" dirty="0">
                <a:solidFill>
                  <a:schemeClr val="tx1"/>
                </a:solidFill>
              </a:rPr>
              <a:t>53</a:t>
            </a:r>
          </a:p>
        </p:txBody>
      </p:sp>
      <p:sp>
        <p:nvSpPr>
          <p:cNvPr id="32" name="Rectangle 31"/>
          <p:cNvSpPr/>
          <p:nvPr userDrawn="1"/>
        </p:nvSpPr>
        <p:spPr>
          <a:xfrm>
            <a:off x="4171950"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110</a:t>
            </a:r>
          </a:p>
          <a:p>
            <a:pPr algn="ctr">
              <a:defRPr/>
            </a:pPr>
            <a:r>
              <a:rPr lang="en-US" sz="1000" dirty="0">
                <a:solidFill>
                  <a:schemeClr val="tx1"/>
                </a:solidFill>
              </a:rPr>
              <a:t>135</a:t>
            </a:r>
          </a:p>
          <a:p>
            <a:pPr algn="ctr">
              <a:defRPr/>
            </a:pPr>
            <a:r>
              <a:rPr lang="en-US" sz="1000" dirty="0">
                <a:solidFill>
                  <a:schemeClr val="tx1"/>
                </a:solidFill>
              </a:rPr>
              <a:t>120</a:t>
            </a:r>
          </a:p>
        </p:txBody>
      </p:sp>
      <p:sp>
        <p:nvSpPr>
          <p:cNvPr id="33" name="Rectangle 32"/>
          <p:cNvSpPr/>
          <p:nvPr userDrawn="1"/>
        </p:nvSpPr>
        <p:spPr>
          <a:xfrm>
            <a:off x="4892675"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112</a:t>
            </a:r>
          </a:p>
          <a:p>
            <a:pPr algn="ctr">
              <a:defRPr/>
            </a:pPr>
            <a:r>
              <a:rPr lang="en-US" sz="1000" dirty="0">
                <a:solidFill>
                  <a:schemeClr val="tx1"/>
                </a:solidFill>
              </a:rPr>
              <a:t>92</a:t>
            </a:r>
          </a:p>
          <a:p>
            <a:pPr algn="ctr">
              <a:defRPr/>
            </a:pPr>
            <a:r>
              <a:rPr lang="en-US" sz="1000" dirty="0">
                <a:solidFill>
                  <a:schemeClr val="tx1"/>
                </a:solidFill>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62</a:t>
            </a:r>
          </a:p>
          <a:p>
            <a:pPr algn="ctr">
              <a:defRPr/>
            </a:pPr>
            <a:r>
              <a:rPr lang="en-US" sz="1000" dirty="0">
                <a:solidFill>
                  <a:schemeClr val="tx1"/>
                </a:solidFill>
              </a:rPr>
              <a:t>102</a:t>
            </a:r>
          </a:p>
          <a:p>
            <a:pPr algn="ctr">
              <a:defRPr/>
            </a:pPr>
            <a:r>
              <a:rPr lang="en-US" sz="1000" dirty="0">
                <a:solidFill>
                  <a:schemeClr val="tx1"/>
                </a:solidFill>
              </a:rPr>
              <a:t>130</a:t>
            </a:r>
          </a:p>
        </p:txBody>
      </p:sp>
      <p:sp>
        <p:nvSpPr>
          <p:cNvPr id="35" name="Rectangle 34"/>
          <p:cNvSpPr/>
          <p:nvPr userDrawn="1"/>
        </p:nvSpPr>
        <p:spPr>
          <a:xfrm>
            <a:off x="6334125"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bg1"/>
                </a:solidFill>
              </a:rPr>
              <a:t>102</a:t>
            </a:r>
          </a:p>
          <a:p>
            <a:pPr algn="ctr">
              <a:defRPr/>
            </a:pPr>
            <a:r>
              <a:rPr lang="en-US" sz="1000" dirty="0">
                <a:solidFill>
                  <a:schemeClr val="bg1"/>
                </a:solidFill>
              </a:rPr>
              <a:t>56</a:t>
            </a:r>
          </a:p>
          <a:p>
            <a:pPr algn="ctr">
              <a:defRPr/>
            </a:pPr>
            <a:r>
              <a:rPr lang="en-US" sz="1000" dirty="0">
                <a:solidFill>
                  <a:schemeClr val="bg1"/>
                </a:solidFill>
              </a:rPr>
              <a:t>48</a:t>
            </a:r>
          </a:p>
        </p:txBody>
      </p:sp>
      <p:sp>
        <p:nvSpPr>
          <p:cNvPr id="36" name="Rectangle 35"/>
          <p:cNvSpPr/>
          <p:nvPr userDrawn="1"/>
        </p:nvSpPr>
        <p:spPr>
          <a:xfrm>
            <a:off x="7054850"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130</a:t>
            </a:r>
          </a:p>
          <a:p>
            <a:pPr algn="ctr">
              <a:defRPr/>
            </a:pPr>
            <a:r>
              <a:rPr lang="en-US" sz="1000" dirty="0">
                <a:solidFill>
                  <a:schemeClr val="tx1"/>
                </a:solidFill>
              </a:rPr>
              <a:t>120</a:t>
            </a:r>
          </a:p>
          <a:p>
            <a:pPr algn="ctr">
              <a:defRPr/>
            </a:pPr>
            <a:r>
              <a:rPr lang="en-US" sz="1000" dirty="0">
                <a:solidFill>
                  <a:schemeClr val="tx1"/>
                </a:solidFill>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237</a:t>
            </a:r>
          </a:p>
          <a:p>
            <a:pPr algn="ctr">
              <a:defRPr/>
            </a:pPr>
            <a:r>
              <a:rPr lang="en-US" sz="1000" dirty="0">
                <a:solidFill>
                  <a:schemeClr val="tx1"/>
                </a:solidFill>
              </a:rPr>
              <a:t>237</a:t>
            </a:r>
          </a:p>
          <a:p>
            <a:pPr algn="ctr">
              <a:defRPr/>
            </a:pPr>
            <a:r>
              <a:rPr lang="en-US" sz="1000" dirty="0">
                <a:solidFill>
                  <a:schemeClr val="tx1"/>
                </a:solidFill>
              </a:rPr>
              <a:t>237</a:t>
            </a:r>
          </a:p>
        </p:txBody>
      </p:sp>
      <p:sp>
        <p:nvSpPr>
          <p:cNvPr id="54" name="Rectangle 53"/>
          <p:cNvSpPr/>
          <p:nvPr userDrawn="1"/>
        </p:nvSpPr>
        <p:spPr>
          <a:xfrm>
            <a:off x="4171950"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80</a:t>
            </a:r>
          </a:p>
          <a:p>
            <a:pPr algn="ctr">
              <a:defRPr/>
            </a:pPr>
            <a:r>
              <a:rPr lang="en-US" sz="1000" dirty="0">
                <a:solidFill>
                  <a:schemeClr val="tx1"/>
                </a:solidFill>
              </a:rPr>
              <a:t>119</a:t>
            </a:r>
          </a:p>
          <a:p>
            <a:pPr algn="ctr">
              <a:defRPr/>
            </a:pPr>
            <a:r>
              <a:rPr lang="en-US" sz="1000" dirty="0">
                <a:solidFill>
                  <a:schemeClr val="tx1"/>
                </a:solidFill>
              </a:rPr>
              <a:t>27</a:t>
            </a:r>
          </a:p>
        </p:txBody>
      </p:sp>
      <p:sp>
        <p:nvSpPr>
          <p:cNvPr id="55" name="Rectangle 54"/>
          <p:cNvSpPr/>
          <p:nvPr userDrawn="1"/>
        </p:nvSpPr>
        <p:spPr>
          <a:xfrm>
            <a:off x="4892675"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252</a:t>
            </a:r>
          </a:p>
          <a:p>
            <a:pPr algn="ctr">
              <a:defRPr/>
            </a:pPr>
            <a:r>
              <a:rPr lang="en-US" sz="1000" dirty="0">
                <a:solidFill>
                  <a:schemeClr val="tx1"/>
                </a:solidFill>
              </a:rPr>
              <a:t>174</a:t>
            </a:r>
          </a:p>
          <a:p>
            <a:pPr algn="ctr">
              <a:defRPr/>
            </a:pPr>
            <a:r>
              <a:rPr lang="en-US" sz="1000" dirty="0">
                <a:solidFill>
                  <a:schemeClr val="tx1"/>
                </a:solidFill>
              </a:rPr>
              <a:t>.59</a:t>
            </a:r>
          </a:p>
        </p:txBody>
      </p:sp>
      <p:pic>
        <p:nvPicPr>
          <p:cNvPr id="58" name="Picture 6"/>
          <p:cNvPicPr>
            <a:picLocks noChangeAspect="1"/>
          </p:cNvPicPr>
          <p:nvPr userDrawn="1"/>
        </p:nvPicPr>
        <p:blipFill>
          <a:blip r:embed="rId11"/>
          <a:srcRect/>
          <a:stretch>
            <a:fillRect/>
          </a:stretch>
        </p:blipFill>
        <p:spPr bwMode="auto">
          <a:xfrm>
            <a:off x="4559300" y="3416300"/>
            <a:ext cx="19050" cy="3175"/>
          </a:xfrm>
          <a:prstGeom prst="rect">
            <a:avLst/>
          </a:prstGeom>
          <a:noFill/>
          <a:ln w="9525">
            <a:noFill/>
            <a:miter lim="800000"/>
            <a:headEnd/>
            <a:tailEnd/>
          </a:ln>
        </p:spPr>
      </p:pic>
      <p:pic>
        <p:nvPicPr>
          <p:cNvPr id="24" name="Picture 18"/>
          <p:cNvPicPr>
            <a:picLocks noChangeAspect="1"/>
          </p:cNvPicPr>
          <p:nvPr userDrawn="1"/>
        </p:nvPicPr>
        <p:blipFill rotWithShape="1">
          <a:blip r:embed="rId12" cstate="email">
            <a:extLst>
              <a:ext uri="{28A0092B-C50C-407E-A947-70E740481C1C}">
                <a14:useLocalDpi xmlns:a14="http://schemas.microsoft.com/office/drawing/2010/main"/>
              </a:ext>
            </a:extLst>
          </a:blip>
          <a:srcRect/>
          <a:stretch/>
        </p:blipFill>
        <p:spPr bwMode="auto">
          <a:xfrm>
            <a:off x="7158038" y="5285203"/>
            <a:ext cx="1595437" cy="1482725"/>
          </a:xfrm>
          <a:prstGeom prst="rect">
            <a:avLst/>
          </a:prstGeom>
          <a:noFill/>
          <a:ln w="9525">
            <a:noFill/>
            <a:miter lim="800000"/>
            <a:headEnd/>
            <a:tailEnd/>
          </a:ln>
        </p:spPr>
      </p:pic>
      <p:pic>
        <p:nvPicPr>
          <p:cNvPr id="2" name="Picture 1"/>
          <p:cNvPicPr>
            <a:picLocks noChangeAspect="1"/>
          </p:cNvPicPr>
          <p:nvPr userDrawn="1"/>
        </p:nvPicPr>
        <p:blipFill>
          <a:blip r:embed="rId13" cstate="email">
            <a:extLst>
              <a:ext uri="{28A0092B-C50C-407E-A947-70E740481C1C}">
                <a14:useLocalDpi xmlns:a14="http://schemas.microsoft.com/office/drawing/2010/main" val="0"/>
              </a:ext>
            </a:extLst>
          </a:blip>
          <a:stretch>
            <a:fillRect/>
          </a:stretch>
        </p:blipFill>
        <p:spPr>
          <a:xfrm>
            <a:off x="5246660" y="5444801"/>
            <a:ext cx="1384959" cy="1115661"/>
          </a:xfrm>
          <a:prstGeom prst="rect">
            <a:avLst/>
          </a:prstGeom>
        </p:spPr>
      </p:pic>
    </p:spTree>
    <p:extLst>
      <p:ext uri="{BB962C8B-B14F-4D97-AF65-F5344CB8AC3E}">
        <p14:creationId xmlns:p14="http://schemas.microsoft.com/office/powerpoint/2010/main" val="2919789318"/>
      </p:ext>
    </p:extLst>
  </p:cSld>
  <p:clrMap bg1="lt1" tx1="dk1" bg2="lt2" tx2="dk2" accent1="accent1" accent2="accent2" accent3="accent3" accent4="accent4" accent5="accent5" accent6="accent6" hlink="hlink" folHlink="folHlink"/>
  <p:sldLayoutIdLst>
    <p:sldLayoutId id="2147484251" r:id="rId1"/>
    <p:sldLayoutId id="2147484296" r:id="rId2"/>
    <p:sldLayoutId id="2147484252" r:id="rId3"/>
    <p:sldLayoutId id="2147484297" r:id="rId4"/>
    <p:sldLayoutId id="2147484253" r:id="rId5"/>
    <p:sldLayoutId id="2147484298" r:id="rId6"/>
    <p:sldLayoutId id="2147484254" r:id="rId7"/>
    <p:sldLayoutId id="2147484299" r:id="rId8"/>
  </p:sldLayoutIdLst>
  <p:hf hd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userDrawn="1">
          <p15:clr>
            <a:srgbClr val="5ACBF0"/>
          </p15:clr>
        </p15:guide>
        <p15:guide id="2" pos="4608"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30"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27" name="Picture 33"/>
          <p:cNvPicPr>
            <a:picLocks noChangeAspect="1"/>
          </p:cNvPicPr>
          <p:nvPr/>
        </p:nvPicPr>
        <p:blipFill>
          <a:blip r:embed="rId31" cstate="email">
            <a:extLst>
              <a:ext uri="{28A0092B-C50C-407E-A947-70E740481C1C}">
                <a14:useLocalDpi xmlns:a14="http://schemas.microsoft.com/office/drawing/2010/main"/>
              </a:ext>
            </a:extLst>
          </a:blip>
          <a:srcRect/>
          <a:stretch>
            <a:fillRect/>
          </a:stretch>
        </p:blipFill>
        <p:spPr bwMode="auto">
          <a:xfrm>
            <a:off x="7924800" y="5815668"/>
            <a:ext cx="1108075" cy="9636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t>File Name</a:t>
            </a:r>
          </a:p>
        </p:txBody>
      </p:sp>
      <p:sp>
        <p:nvSpPr>
          <p:cNvPr id="6" name="Slide Number Placeholder 5"/>
          <p:cNvSpPr>
            <a:spLocks noGrp="1"/>
          </p:cNvSpPr>
          <p:nvPr>
            <p:ph type="sldNum" sz="quarter" idx="4"/>
          </p:nvPr>
        </p:nvSpPr>
        <p:spPr>
          <a:xfrm>
            <a:off x="8305799" y="228600"/>
            <a:ext cx="727075"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cs typeface="Arial" pitchFamily="34" charset="0"/>
              </a:defRPr>
            </a:lvl1pPr>
          </a:lstStyle>
          <a:p>
            <a:fld id="{139BD942-CC14-44A4-87FB-46239297AFE5}" type="slidenum">
              <a:rPr lang="en-US" smtClean="0"/>
              <a:pPr/>
              <a:t>‹#›</a:t>
            </a:fld>
            <a:endParaRPr lang="en-US" dirty="0"/>
          </a:p>
        </p:txBody>
      </p:sp>
      <p:pic>
        <p:nvPicPr>
          <p:cNvPr id="1033" name="Picture 6"/>
          <p:cNvPicPr>
            <a:picLocks noChangeAspect="1"/>
          </p:cNvPicPr>
          <p:nvPr/>
        </p:nvPicPr>
        <p:blipFill>
          <a:blip r:embed="rId32"/>
          <a:srcRect/>
          <a:stretch>
            <a:fillRect/>
          </a:stretch>
        </p:blipFill>
        <p:spPr bwMode="auto">
          <a:xfrm>
            <a:off x="4559300" y="3416300"/>
            <a:ext cx="19050" cy="3175"/>
          </a:xfrm>
          <a:prstGeom prst="rect">
            <a:avLst/>
          </a:prstGeom>
          <a:noFill/>
          <a:ln w="9525">
            <a:noFill/>
            <a:miter lim="800000"/>
            <a:headEnd/>
            <a:tailEnd/>
          </a:ln>
        </p:spPr>
      </p:pic>
      <p:pic>
        <p:nvPicPr>
          <p:cNvPr id="2" name="Picture 1"/>
          <p:cNvPicPr>
            <a:picLocks noChangeAspect="1"/>
          </p:cNvPicPr>
          <p:nvPr userDrawn="1"/>
        </p:nvPicPr>
        <p:blipFill>
          <a:blip r:embed="rId33" cstate="email">
            <a:extLst>
              <a:ext uri="{28A0092B-C50C-407E-A947-70E740481C1C}">
                <a14:useLocalDpi xmlns:a14="http://schemas.microsoft.com/office/drawing/2010/main" val="0"/>
              </a:ext>
            </a:extLst>
          </a:blip>
          <a:stretch>
            <a:fillRect/>
          </a:stretch>
        </p:blipFill>
        <p:spPr>
          <a:xfrm>
            <a:off x="6671409" y="5941983"/>
            <a:ext cx="931494" cy="750370"/>
          </a:xfrm>
          <a:prstGeom prst="rect">
            <a:avLst/>
          </a:prstGeom>
        </p:spPr>
      </p:pic>
    </p:spTree>
    <p:extLst>
      <p:ext uri="{BB962C8B-B14F-4D97-AF65-F5344CB8AC3E}">
        <p14:creationId xmlns:p14="http://schemas.microsoft.com/office/powerpoint/2010/main" val="3506813200"/>
      </p:ext>
    </p:extLst>
  </p:cSld>
  <p:clrMap bg1="lt1" tx1="dk1" bg2="lt2" tx2="dk2" accent1="accent1" accent2="accent2" accent3="accent3" accent4="accent4" accent5="accent5" accent6="accent6" hlink="hlink" folHlink="folHlink"/>
  <p:sldLayoutIdLst>
    <p:sldLayoutId id="2147484273" r:id="rId1"/>
    <p:sldLayoutId id="2147484274" r:id="rId2"/>
    <p:sldLayoutId id="2147484275" r:id="rId3"/>
    <p:sldLayoutId id="2147484276" r:id="rId4"/>
    <p:sldLayoutId id="2147484277" r:id="rId5"/>
    <p:sldLayoutId id="2147484278" r:id="rId6"/>
    <p:sldLayoutId id="2147484279" r:id="rId7"/>
    <p:sldLayoutId id="2147484280" r:id="rId8"/>
    <p:sldLayoutId id="2147484281" r:id="rId9"/>
    <p:sldLayoutId id="2147484282" r:id="rId10"/>
    <p:sldLayoutId id="2147484283" r:id="rId11"/>
    <p:sldLayoutId id="2147484284" r:id="rId12"/>
    <p:sldLayoutId id="2147484285" r:id="rId13"/>
    <p:sldLayoutId id="2147484286" r:id="rId14"/>
    <p:sldLayoutId id="2147484287" r:id="rId15"/>
    <p:sldLayoutId id="2147484288" r:id="rId16"/>
    <p:sldLayoutId id="2147484289" r:id="rId17"/>
    <p:sldLayoutId id="2147484290" r:id="rId18"/>
    <p:sldLayoutId id="2147484291" r:id="rId19"/>
    <p:sldLayoutId id="2147484292" r:id="rId20"/>
    <p:sldLayoutId id="2147484293" r:id="rId21"/>
    <p:sldLayoutId id="2147484300" r:id="rId22"/>
    <p:sldLayoutId id="2147484294" r:id="rId23"/>
    <p:sldLayoutId id="2147484301" r:id="rId24"/>
    <p:sldLayoutId id="2147484302" r:id="rId25"/>
    <p:sldLayoutId id="2147484303" r:id="rId26"/>
    <p:sldLayoutId id="2147484305" r:id="rId27"/>
    <p:sldLayoutId id="2147484306" r:id="rId28"/>
  </p:sldLayoutIdLst>
  <p:hf hdr="0"/>
  <p:txStyles>
    <p:titleStyle>
      <a:lvl1pPr algn="l" rtl="0" eaLnBrk="1" fontAlgn="base" hangingPunct="1">
        <a:spcBef>
          <a:spcPct val="0"/>
        </a:spcBef>
        <a:spcAft>
          <a:spcPct val="0"/>
        </a:spcAft>
        <a:defRPr sz="24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userDrawn="1">
          <p15:clr>
            <a:srgbClr val="5ACBF0"/>
          </p15:clr>
        </p15:guide>
        <p15:guide id="2" pos="5472"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pubs.usace.army.mil/SitePages/Publication%20Definitions.aspx" TargetMode="External"/><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33.xml"/><Relationship Id="rId4" Type="http://schemas.openxmlformats.org/officeDocument/2006/relationships/hyperlink" Target="https://www.wbdg.org/dod/ecb"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audio" Target="../media/audio1.wav"/><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p:txBody>
          <a:bodyPr>
            <a:normAutofit/>
          </a:bodyPr>
          <a:lstStyle/>
          <a:p>
            <a:r>
              <a:rPr lang="en-US" dirty="0"/>
              <a:t>Sean L. Smith, P.E.</a:t>
            </a:r>
          </a:p>
          <a:p>
            <a:r>
              <a:rPr lang="en-US" dirty="0"/>
              <a:t>HQUSACE</a:t>
            </a:r>
          </a:p>
        </p:txBody>
      </p:sp>
      <p:sp>
        <p:nvSpPr>
          <p:cNvPr id="2" name="Title 1"/>
          <p:cNvSpPr>
            <a:spLocks noGrp="1"/>
          </p:cNvSpPr>
          <p:nvPr>
            <p:ph type="title"/>
          </p:nvPr>
        </p:nvSpPr>
        <p:spPr/>
        <p:txBody>
          <a:bodyPr>
            <a:normAutofit/>
          </a:bodyPr>
          <a:lstStyle/>
          <a:p>
            <a:r>
              <a:rPr lang="en-US" dirty="0"/>
              <a:t>FIRO Annual Workshop</a:t>
            </a:r>
            <a:br>
              <a:rPr lang="en-US" dirty="0"/>
            </a:br>
            <a:br>
              <a:rPr lang="en-US" dirty="0"/>
            </a:br>
            <a:r>
              <a:rPr lang="en-US" dirty="0"/>
              <a:t>Technical  and policy guidance</a:t>
            </a:r>
          </a:p>
        </p:txBody>
      </p:sp>
      <p:sp>
        <p:nvSpPr>
          <p:cNvPr id="14339" name="Slide Number Placeholder 4"/>
          <p:cNvSpPr>
            <a:spLocks noGrp="1"/>
          </p:cNvSpPr>
          <p:nvPr>
            <p:ph type="sldNum" sz="quarter" idx="10"/>
          </p:nvPr>
        </p:nvSpPr>
        <p:spPr/>
        <p:txBody>
          <a:bodyPr/>
          <a:lstStyle/>
          <a:p>
            <a:fld id="{744B3473-5193-4AC1-9169-6977ADF2DCFC}" type="slidenum">
              <a:rPr lang="en-US" smtClean="0"/>
              <a:pPr/>
              <a:t>1</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4" descr="2 -policy and guidance wordle">
            <a:extLst>
              <a:ext uri="{FF2B5EF4-FFF2-40B4-BE49-F238E27FC236}">
                <a16:creationId xmlns:a16="http://schemas.microsoft.com/office/drawing/2014/main" id="{E538F9B8-0462-49AD-9EA4-618091B202F5}"/>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84200" y="-914400"/>
            <a:ext cx="10058400" cy="777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722436"/>
      </p:ext>
    </p:extLst>
  </p:cSld>
  <p:clrMapOvr>
    <a:masterClrMapping/>
  </p:clrMapOvr>
  <p:transition>
    <p:random/>
    <p:sndAc>
      <p:stSnd>
        <p:snd r:embed="rId2" name="CAMERA.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90581" y="318986"/>
            <a:ext cx="7762837" cy="589064"/>
          </a:xfrm>
        </p:spPr>
        <p:txBody>
          <a:bodyPr/>
          <a:lstStyle/>
          <a:p>
            <a:r>
              <a:rPr lang="en-US" dirty="0"/>
              <a:t>Official guidance for USACE Publications</a:t>
            </a:r>
          </a:p>
        </p:txBody>
      </p:sp>
      <p:pic>
        <p:nvPicPr>
          <p:cNvPr id="7" name="Content Placeholder 6"/>
          <p:cNvPicPr>
            <a:picLocks noGrp="1" noChangeAspect="1"/>
          </p:cNvPicPr>
          <p:nvPr>
            <p:ph sz="quarter" idx="12"/>
          </p:nvPr>
        </p:nvPicPr>
        <p:blipFill rotWithShape="1">
          <a:blip r:embed="rId3" cstate="email">
            <a:extLst>
              <a:ext uri="{28A0092B-C50C-407E-A947-70E740481C1C}">
                <a14:useLocalDpi xmlns:a14="http://schemas.microsoft.com/office/drawing/2010/main" val="0"/>
              </a:ext>
            </a:extLst>
          </a:blip>
          <a:srcRect/>
          <a:stretch/>
        </p:blipFill>
        <p:spPr>
          <a:xfrm>
            <a:off x="546757" y="950741"/>
            <a:ext cx="8050486" cy="4956518"/>
          </a:xfrm>
        </p:spPr>
      </p:pic>
    </p:spTree>
    <p:extLst>
      <p:ext uri="{BB962C8B-B14F-4D97-AF65-F5344CB8AC3E}">
        <p14:creationId xmlns:p14="http://schemas.microsoft.com/office/powerpoint/2010/main" val="3701204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TextBox 4">
            <a:extLst>
              <a:ext uri="{FF2B5EF4-FFF2-40B4-BE49-F238E27FC236}">
                <a16:creationId xmlns:a16="http://schemas.microsoft.com/office/drawing/2014/main" id="{165D986B-223F-48A2-B2C6-F84F7E9AC252}"/>
              </a:ext>
            </a:extLst>
          </p:cNvPr>
          <p:cNvSpPr txBox="1">
            <a:spLocks noChangeArrowheads="1"/>
          </p:cNvSpPr>
          <p:nvPr/>
        </p:nvSpPr>
        <p:spPr bwMode="auto">
          <a:xfrm>
            <a:off x="1989931" y="222464"/>
            <a:ext cx="550432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2700" b="1" dirty="0">
                <a:solidFill>
                  <a:srgbClr val="000000"/>
                </a:solidFill>
                <a:latin typeface="Calibri" panose="020F0502020204030204" pitchFamily="34" charset="0"/>
              </a:rPr>
              <a:t>Understanding Civil Works Guidance</a:t>
            </a:r>
          </a:p>
        </p:txBody>
      </p:sp>
      <p:sp>
        <p:nvSpPr>
          <p:cNvPr id="23" name="TextBox 22">
            <a:extLst>
              <a:ext uri="{FF2B5EF4-FFF2-40B4-BE49-F238E27FC236}">
                <a16:creationId xmlns:a16="http://schemas.microsoft.com/office/drawing/2014/main" id="{8DBD16C0-27EA-49D0-B0CE-6F1BDE17E29B}"/>
              </a:ext>
            </a:extLst>
          </p:cNvPr>
          <p:cNvSpPr txBox="1"/>
          <p:nvPr/>
        </p:nvSpPr>
        <p:spPr>
          <a:xfrm>
            <a:off x="637548" y="5729721"/>
            <a:ext cx="7861300" cy="369332"/>
          </a:xfrm>
          <a:prstGeom prst="rect">
            <a:avLst/>
          </a:prstGeom>
          <a:noFill/>
        </p:spPr>
        <p:txBody>
          <a:bodyPr wrap="square">
            <a:spAutoFit/>
          </a:bodyPr>
          <a:lstStyle/>
          <a:p>
            <a:pPr eaLnBrk="1" fontAlgn="auto" hangingPunct="1">
              <a:spcBef>
                <a:spcPts val="0"/>
              </a:spcBef>
              <a:spcAft>
                <a:spcPts val="0"/>
              </a:spcAft>
              <a:defRPr/>
            </a:pPr>
            <a:r>
              <a:rPr lang="en-US" sz="1800" dirty="0">
                <a:solidFill>
                  <a:prstClr val="black"/>
                </a:solidFill>
                <a:latin typeface="Calibri" panose="020F0502020204030204"/>
              </a:rPr>
              <a:t>Source: </a:t>
            </a:r>
            <a:r>
              <a:rPr lang="en-US" sz="1800" dirty="0">
                <a:solidFill>
                  <a:prstClr val="black"/>
                </a:solidFill>
                <a:latin typeface="Calibri" panose="020F0502020204030204"/>
                <a:hlinkClick r:id="rId2"/>
              </a:rPr>
              <a:t>https://pubs.usace.army.mil/SitePages/Publication%20Definitions.aspx</a:t>
            </a:r>
            <a:endParaRPr lang="en-US" sz="1800" dirty="0">
              <a:solidFill>
                <a:prstClr val="black"/>
              </a:solidFill>
              <a:latin typeface="Calibri" panose="020F0502020204030204"/>
            </a:endParaRPr>
          </a:p>
        </p:txBody>
      </p:sp>
      <p:pic>
        <p:nvPicPr>
          <p:cNvPr id="2" name="Picture 1">
            <a:extLst>
              <a:ext uri="{FF2B5EF4-FFF2-40B4-BE49-F238E27FC236}">
                <a16:creationId xmlns:a16="http://schemas.microsoft.com/office/drawing/2014/main" id="{F8F4D842-9CD7-E9A2-60CC-771C0B145993}"/>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1503792" y="758947"/>
            <a:ext cx="5990466" cy="4830563"/>
          </a:xfrm>
          <a:prstGeom prst="rect">
            <a:avLst/>
          </a:prstGeom>
          <a:ln>
            <a:solidFill>
              <a:schemeClr val="tx1"/>
            </a:solidFill>
          </a:ln>
        </p:spPr>
      </p:pic>
    </p:spTree>
    <p:extLst>
      <p:ext uri="{BB962C8B-B14F-4D97-AF65-F5344CB8AC3E}">
        <p14:creationId xmlns:p14="http://schemas.microsoft.com/office/powerpoint/2010/main" val="474537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547943D-501C-4E73-D1D4-C4D45A8290B4}"/>
              </a:ext>
            </a:extLst>
          </p:cNvPr>
          <p:cNvSpPr>
            <a:spLocks noGrp="1"/>
          </p:cNvSpPr>
          <p:nvPr>
            <p:ph type="title"/>
          </p:nvPr>
        </p:nvSpPr>
        <p:spPr/>
        <p:txBody>
          <a:bodyPr/>
          <a:lstStyle/>
          <a:p>
            <a:r>
              <a:rPr lang="en-US"/>
              <a:t>Publication types</a:t>
            </a:r>
          </a:p>
        </p:txBody>
      </p:sp>
      <p:pic>
        <p:nvPicPr>
          <p:cNvPr id="2" name="Picture 1">
            <a:extLst>
              <a:ext uri="{FF2B5EF4-FFF2-40B4-BE49-F238E27FC236}">
                <a16:creationId xmlns:a16="http://schemas.microsoft.com/office/drawing/2014/main" id="{AABCC67C-DC36-9E79-7567-508009664AF4}"/>
              </a:ext>
            </a:extLst>
          </p:cNvPr>
          <p:cNvPicPr>
            <a:picLocks noChangeAspect="1"/>
          </p:cNvPicPr>
          <p:nvPr/>
        </p:nvPicPr>
        <p:blipFill>
          <a:blip r:embed="rId3"/>
          <a:stretch>
            <a:fillRect/>
          </a:stretch>
        </p:blipFill>
        <p:spPr>
          <a:xfrm>
            <a:off x="0" y="1251857"/>
            <a:ext cx="9144000" cy="4354286"/>
          </a:xfrm>
          <a:prstGeom prst="rect">
            <a:avLst/>
          </a:prstGeom>
        </p:spPr>
      </p:pic>
    </p:spTree>
    <p:extLst>
      <p:ext uri="{BB962C8B-B14F-4D97-AF65-F5344CB8AC3E}">
        <p14:creationId xmlns:p14="http://schemas.microsoft.com/office/powerpoint/2010/main" val="384091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F364955C-282D-4910-9529-56C8AA710C2A}"/>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100000"/>
              <a:buFont typeface="Wingdings" panose="05000000000000000000" pitchFamily="2" charset="2"/>
              <a:buChar char="l"/>
              <a:defRPr sz="2400" b="1">
                <a:solidFill>
                  <a:srgbClr val="FAFD00"/>
                </a:solidFill>
                <a:latin typeface="Arial" panose="020B0604020202020204" pitchFamily="34" charset="0"/>
              </a:defRPr>
            </a:lvl1pPr>
            <a:lvl2pPr marL="742950" indent="-285750">
              <a:spcBef>
                <a:spcPct val="20000"/>
              </a:spcBef>
              <a:buClr>
                <a:schemeClr val="hlink"/>
              </a:buClr>
              <a:buSzPct val="100000"/>
              <a:buChar char="–"/>
              <a:defRPr sz="2400" b="1">
                <a:solidFill>
                  <a:srgbClr val="FFFFFF"/>
                </a:solidFill>
                <a:latin typeface="Arial" panose="020B0604020202020204" pitchFamily="34" charset="0"/>
              </a:defRPr>
            </a:lvl2pPr>
            <a:lvl3pPr marL="1143000" indent="-228600">
              <a:spcBef>
                <a:spcPct val="20000"/>
              </a:spcBef>
              <a:buClr>
                <a:schemeClr val="hlink"/>
              </a:buClr>
              <a:buSzPct val="75000"/>
              <a:buFont typeface="Wingdings" panose="05000000000000000000" pitchFamily="2" charset="2"/>
              <a:buChar char="l"/>
              <a:defRPr sz="2400" b="1">
                <a:solidFill>
                  <a:srgbClr val="FFFFFF"/>
                </a:solidFill>
                <a:latin typeface="Arial" panose="020B0604020202020204" pitchFamily="34" charset="0"/>
              </a:defRPr>
            </a:lvl3pPr>
            <a:lvl4pPr marL="1600200" indent="-228600">
              <a:spcBef>
                <a:spcPct val="20000"/>
              </a:spcBef>
              <a:buClr>
                <a:schemeClr val="hlink"/>
              </a:buClr>
              <a:buSzPct val="75000"/>
              <a:buFont typeface="Symbol" panose="05050102010706020507" pitchFamily="18" charset="2"/>
              <a:buChar char="-"/>
              <a:defRPr sz="2400" b="1">
                <a:solidFill>
                  <a:srgbClr val="FFFFFF"/>
                </a:solidFill>
                <a:latin typeface="Arial" panose="020B0604020202020204" pitchFamily="34" charset="0"/>
              </a:defRPr>
            </a:lvl4pPr>
            <a:lvl5pPr marL="2057400" indent="-228600">
              <a:spcBef>
                <a:spcPct val="20000"/>
              </a:spcBef>
              <a:buClr>
                <a:schemeClr val="hlink"/>
              </a:buClr>
              <a:buSzPct val="50000"/>
              <a:buFont typeface="Wingdings" panose="05000000000000000000" pitchFamily="2" charset="2"/>
              <a:buChar char="l"/>
              <a:defRPr sz="2400" b="1">
                <a:solidFill>
                  <a:srgbClr val="FFFFFF"/>
                </a:solidFill>
                <a:latin typeface="Arial" panose="020B0604020202020204" pitchFamily="34" charset="0"/>
              </a:defRPr>
            </a:lvl5pPr>
            <a:lvl6pPr marL="2514600" indent="-228600" eaLnBrk="0" fontAlgn="base" hangingPunct="0">
              <a:spcBef>
                <a:spcPct val="20000"/>
              </a:spcBef>
              <a:spcAft>
                <a:spcPct val="0"/>
              </a:spcAft>
              <a:buClr>
                <a:schemeClr val="hlink"/>
              </a:buClr>
              <a:buSzPct val="50000"/>
              <a:buFont typeface="Wingdings" panose="05000000000000000000" pitchFamily="2" charset="2"/>
              <a:buChar char="l"/>
              <a:defRPr sz="2400" b="1">
                <a:solidFill>
                  <a:srgbClr val="FFFFFF"/>
                </a:solidFill>
                <a:latin typeface="Arial" panose="020B0604020202020204" pitchFamily="34" charset="0"/>
              </a:defRPr>
            </a:lvl6pPr>
            <a:lvl7pPr marL="2971800" indent="-228600" eaLnBrk="0" fontAlgn="base" hangingPunct="0">
              <a:spcBef>
                <a:spcPct val="20000"/>
              </a:spcBef>
              <a:spcAft>
                <a:spcPct val="0"/>
              </a:spcAft>
              <a:buClr>
                <a:schemeClr val="hlink"/>
              </a:buClr>
              <a:buSzPct val="50000"/>
              <a:buFont typeface="Wingdings" panose="05000000000000000000" pitchFamily="2" charset="2"/>
              <a:buChar char="l"/>
              <a:defRPr sz="2400" b="1">
                <a:solidFill>
                  <a:srgbClr val="FFFFFF"/>
                </a:solidFill>
                <a:latin typeface="Arial" panose="020B0604020202020204" pitchFamily="34" charset="0"/>
              </a:defRPr>
            </a:lvl7pPr>
            <a:lvl8pPr marL="3429000" indent="-228600" eaLnBrk="0" fontAlgn="base" hangingPunct="0">
              <a:spcBef>
                <a:spcPct val="20000"/>
              </a:spcBef>
              <a:spcAft>
                <a:spcPct val="0"/>
              </a:spcAft>
              <a:buClr>
                <a:schemeClr val="hlink"/>
              </a:buClr>
              <a:buSzPct val="50000"/>
              <a:buFont typeface="Wingdings" panose="05000000000000000000" pitchFamily="2" charset="2"/>
              <a:buChar char="l"/>
              <a:defRPr sz="2400" b="1">
                <a:solidFill>
                  <a:srgbClr val="FFFFFF"/>
                </a:solidFill>
                <a:latin typeface="Arial" panose="020B0604020202020204" pitchFamily="34" charset="0"/>
              </a:defRPr>
            </a:lvl8pPr>
            <a:lvl9pPr marL="3886200" indent="-228600" eaLnBrk="0" fontAlgn="base" hangingPunct="0">
              <a:spcBef>
                <a:spcPct val="20000"/>
              </a:spcBef>
              <a:spcAft>
                <a:spcPct val="0"/>
              </a:spcAft>
              <a:buClr>
                <a:schemeClr val="hlink"/>
              </a:buClr>
              <a:buSzPct val="50000"/>
              <a:buFont typeface="Wingdings" panose="05000000000000000000" pitchFamily="2" charset="2"/>
              <a:buChar char="l"/>
              <a:defRPr sz="2400" b="1">
                <a:solidFill>
                  <a:srgbClr val="FFFFFF"/>
                </a:solidFill>
                <a:latin typeface="Arial" panose="020B0604020202020204" pitchFamily="34" charset="0"/>
              </a:defRPr>
            </a:lvl9pPr>
          </a:lstStyle>
          <a:p>
            <a:pPr algn="ctr">
              <a:spcBef>
                <a:spcPct val="0"/>
              </a:spcBef>
              <a:buClrTx/>
              <a:buSzTx/>
              <a:buFontTx/>
              <a:buNone/>
            </a:pPr>
            <a:endParaRPr lang="en-US" altLang="en-US" b="0">
              <a:solidFill>
                <a:schemeClr val="tx1"/>
              </a:solidFill>
              <a:latin typeface="Times New Roman" panose="02020603050405020304" pitchFamily="18" charset="0"/>
            </a:endParaRPr>
          </a:p>
        </p:txBody>
      </p:sp>
      <p:sp>
        <p:nvSpPr>
          <p:cNvPr id="36867" name="Rectangle 3">
            <a:extLst>
              <a:ext uri="{FF2B5EF4-FFF2-40B4-BE49-F238E27FC236}">
                <a16:creationId xmlns:a16="http://schemas.microsoft.com/office/drawing/2014/main" id="{A823CDA8-4A40-458E-9A32-546BDBAE2935}"/>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100000"/>
              <a:buFont typeface="Wingdings" panose="05000000000000000000" pitchFamily="2" charset="2"/>
              <a:buChar char="l"/>
              <a:defRPr sz="2400" b="1">
                <a:solidFill>
                  <a:srgbClr val="FAFD00"/>
                </a:solidFill>
                <a:latin typeface="Arial" panose="020B0604020202020204" pitchFamily="34" charset="0"/>
              </a:defRPr>
            </a:lvl1pPr>
            <a:lvl2pPr marL="742950" indent="-285750">
              <a:spcBef>
                <a:spcPct val="20000"/>
              </a:spcBef>
              <a:buClr>
                <a:schemeClr val="hlink"/>
              </a:buClr>
              <a:buSzPct val="100000"/>
              <a:buChar char="–"/>
              <a:defRPr sz="2400" b="1">
                <a:solidFill>
                  <a:srgbClr val="FFFFFF"/>
                </a:solidFill>
                <a:latin typeface="Arial" panose="020B0604020202020204" pitchFamily="34" charset="0"/>
              </a:defRPr>
            </a:lvl2pPr>
            <a:lvl3pPr marL="1143000" indent="-228600">
              <a:spcBef>
                <a:spcPct val="20000"/>
              </a:spcBef>
              <a:buClr>
                <a:schemeClr val="hlink"/>
              </a:buClr>
              <a:buSzPct val="75000"/>
              <a:buFont typeface="Wingdings" panose="05000000000000000000" pitchFamily="2" charset="2"/>
              <a:buChar char="l"/>
              <a:defRPr sz="2400" b="1">
                <a:solidFill>
                  <a:srgbClr val="FFFFFF"/>
                </a:solidFill>
                <a:latin typeface="Arial" panose="020B0604020202020204" pitchFamily="34" charset="0"/>
              </a:defRPr>
            </a:lvl3pPr>
            <a:lvl4pPr marL="1600200" indent="-228600">
              <a:spcBef>
                <a:spcPct val="20000"/>
              </a:spcBef>
              <a:buClr>
                <a:schemeClr val="hlink"/>
              </a:buClr>
              <a:buSzPct val="75000"/>
              <a:buFont typeface="Symbol" panose="05050102010706020507" pitchFamily="18" charset="2"/>
              <a:buChar char="-"/>
              <a:defRPr sz="2400" b="1">
                <a:solidFill>
                  <a:srgbClr val="FFFFFF"/>
                </a:solidFill>
                <a:latin typeface="Arial" panose="020B0604020202020204" pitchFamily="34" charset="0"/>
              </a:defRPr>
            </a:lvl4pPr>
            <a:lvl5pPr marL="2057400" indent="-228600">
              <a:spcBef>
                <a:spcPct val="20000"/>
              </a:spcBef>
              <a:buClr>
                <a:schemeClr val="hlink"/>
              </a:buClr>
              <a:buSzPct val="50000"/>
              <a:buFont typeface="Wingdings" panose="05000000000000000000" pitchFamily="2" charset="2"/>
              <a:buChar char="l"/>
              <a:defRPr sz="2400" b="1">
                <a:solidFill>
                  <a:srgbClr val="FFFFFF"/>
                </a:solidFill>
                <a:latin typeface="Arial" panose="020B0604020202020204" pitchFamily="34" charset="0"/>
              </a:defRPr>
            </a:lvl5pPr>
            <a:lvl6pPr marL="2514600" indent="-228600" eaLnBrk="0" fontAlgn="base" hangingPunct="0">
              <a:spcBef>
                <a:spcPct val="20000"/>
              </a:spcBef>
              <a:spcAft>
                <a:spcPct val="0"/>
              </a:spcAft>
              <a:buClr>
                <a:schemeClr val="hlink"/>
              </a:buClr>
              <a:buSzPct val="50000"/>
              <a:buFont typeface="Wingdings" panose="05000000000000000000" pitchFamily="2" charset="2"/>
              <a:buChar char="l"/>
              <a:defRPr sz="2400" b="1">
                <a:solidFill>
                  <a:srgbClr val="FFFFFF"/>
                </a:solidFill>
                <a:latin typeface="Arial" panose="020B0604020202020204" pitchFamily="34" charset="0"/>
              </a:defRPr>
            </a:lvl6pPr>
            <a:lvl7pPr marL="2971800" indent="-228600" eaLnBrk="0" fontAlgn="base" hangingPunct="0">
              <a:spcBef>
                <a:spcPct val="20000"/>
              </a:spcBef>
              <a:spcAft>
                <a:spcPct val="0"/>
              </a:spcAft>
              <a:buClr>
                <a:schemeClr val="hlink"/>
              </a:buClr>
              <a:buSzPct val="50000"/>
              <a:buFont typeface="Wingdings" panose="05000000000000000000" pitchFamily="2" charset="2"/>
              <a:buChar char="l"/>
              <a:defRPr sz="2400" b="1">
                <a:solidFill>
                  <a:srgbClr val="FFFFFF"/>
                </a:solidFill>
                <a:latin typeface="Arial" panose="020B0604020202020204" pitchFamily="34" charset="0"/>
              </a:defRPr>
            </a:lvl7pPr>
            <a:lvl8pPr marL="3429000" indent="-228600" eaLnBrk="0" fontAlgn="base" hangingPunct="0">
              <a:spcBef>
                <a:spcPct val="20000"/>
              </a:spcBef>
              <a:spcAft>
                <a:spcPct val="0"/>
              </a:spcAft>
              <a:buClr>
                <a:schemeClr val="hlink"/>
              </a:buClr>
              <a:buSzPct val="50000"/>
              <a:buFont typeface="Wingdings" panose="05000000000000000000" pitchFamily="2" charset="2"/>
              <a:buChar char="l"/>
              <a:defRPr sz="2400" b="1">
                <a:solidFill>
                  <a:srgbClr val="FFFFFF"/>
                </a:solidFill>
                <a:latin typeface="Arial" panose="020B0604020202020204" pitchFamily="34" charset="0"/>
              </a:defRPr>
            </a:lvl8pPr>
            <a:lvl9pPr marL="3886200" indent="-228600" eaLnBrk="0" fontAlgn="base" hangingPunct="0">
              <a:spcBef>
                <a:spcPct val="20000"/>
              </a:spcBef>
              <a:spcAft>
                <a:spcPct val="0"/>
              </a:spcAft>
              <a:buClr>
                <a:schemeClr val="hlink"/>
              </a:buClr>
              <a:buSzPct val="50000"/>
              <a:buFont typeface="Wingdings" panose="05000000000000000000" pitchFamily="2" charset="2"/>
              <a:buChar char="l"/>
              <a:defRPr sz="2400" b="1">
                <a:solidFill>
                  <a:srgbClr val="FFFFFF"/>
                </a:solidFill>
                <a:latin typeface="Arial" panose="020B0604020202020204" pitchFamily="34" charset="0"/>
              </a:defRPr>
            </a:lvl9pPr>
          </a:lstStyle>
          <a:p>
            <a:pPr algn="ctr">
              <a:spcBef>
                <a:spcPct val="0"/>
              </a:spcBef>
              <a:buClrTx/>
              <a:buSzTx/>
              <a:buFontTx/>
              <a:buNone/>
            </a:pPr>
            <a:endParaRPr lang="en-US" altLang="en-US" b="0">
              <a:solidFill>
                <a:schemeClr val="tx1"/>
              </a:solidFill>
              <a:latin typeface="Times New Roman" panose="02020603050405020304" pitchFamily="18" charset="0"/>
            </a:endParaRPr>
          </a:p>
        </p:txBody>
      </p:sp>
      <p:sp>
        <p:nvSpPr>
          <p:cNvPr id="36868" name="Rectangle 4">
            <a:extLst>
              <a:ext uri="{FF2B5EF4-FFF2-40B4-BE49-F238E27FC236}">
                <a16:creationId xmlns:a16="http://schemas.microsoft.com/office/drawing/2014/main" id="{5349CFC1-AC84-4159-8222-4C5566BDABF7}"/>
              </a:ext>
            </a:extLst>
          </p:cNvPr>
          <p:cNvSpPr>
            <a:spLocks noGrp="1" noChangeArrowheads="1"/>
          </p:cNvSpPr>
          <p:nvPr>
            <p:ph type="title"/>
          </p:nvPr>
        </p:nvSpPr>
        <p:spPr>
          <a:xfrm>
            <a:off x="469900" y="0"/>
            <a:ext cx="8382000" cy="806450"/>
          </a:xfrm>
          <a:noFill/>
        </p:spPr>
        <p:txBody>
          <a:bodyPr/>
          <a:lstStyle/>
          <a:p>
            <a:r>
              <a:rPr lang="en-US" altLang="en-US" dirty="0"/>
              <a:t>So, What is an ECB and how does </a:t>
            </a:r>
            <a:r>
              <a:rPr lang="en-US" altLang="en-US" dirty="0" err="1"/>
              <a:t>firo</a:t>
            </a:r>
            <a:r>
              <a:rPr lang="en-US" altLang="en-US" dirty="0"/>
              <a:t> fit in?</a:t>
            </a:r>
          </a:p>
        </p:txBody>
      </p:sp>
      <p:sp>
        <p:nvSpPr>
          <p:cNvPr id="36869" name="Rectangle 5">
            <a:extLst>
              <a:ext uri="{FF2B5EF4-FFF2-40B4-BE49-F238E27FC236}">
                <a16:creationId xmlns:a16="http://schemas.microsoft.com/office/drawing/2014/main" id="{A86262C4-FF27-497C-849D-25A91F935E91}"/>
              </a:ext>
            </a:extLst>
          </p:cNvPr>
          <p:cNvSpPr>
            <a:spLocks noGrp="1" noChangeArrowheads="1"/>
          </p:cNvSpPr>
          <p:nvPr>
            <p:ph type="body" idx="1"/>
          </p:nvPr>
        </p:nvSpPr>
        <p:spPr>
          <a:xfrm>
            <a:off x="774700" y="273051"/>
            <a:ext cx="7772400" cy="4572000"/>
          </a:xfrm>
          <a:noFill/>
        </p:spPr>
        <p:txBody>
          <a:bodyPr/>
          <a:lstStyle/>
          <a:p>
            <a:pPr marL="0" indent="0"/>
            <a:endParaRPr lang="en-US" altLang="en-US" dirty="0"/>
          </a:p>
          <a:p>
            <a:pPr>
              <a:buFont typeface="Arial" panose="020B0604020202020204" pitchFamily="34" charset="0"/>
              <a:buChar char="•"/>
            </a:pPr>
            <a:r>
              <a:rPr lang="en-US" altLang="en-US" dirty="0"/>
              <a:t>Engineering and Construction Bulletins (ECBs)</a:t>
            </a:r>
          </a:p>
          <a:p>
            <a:pPr lvl="1">
              <a:buFont typeface="Arial" panose="020B0604020202020204" pitchFamily="34" charset="0"/>
              <a:buChar char="•"/>
            </a:pPr>
            <a:r>
              <a:rPr lang="en-US" altLang="en-US" dirty="0">
                <a:solidFill>
                  <a:srgbClr val="00B0F0"/>
                </a:solidFill>
              </a:rPr>
              <a:t>Serves as a communication tool for new/evolving information and guidance related to the engineering and construction state of practice for USACE.</a:t>
            </a:r>
          </a:p>
          <a:p>
            <a:pPr marL="228600" lvl="1" indent="0">
              <a:buNone/>
            </a:pPr>
            <a:endParaRPr lang="en-US" altLang="en-US" dirty="0">
              <a:solidFill>
                <a:srgbClr val="00B0F0"/>
              </a:solidFill>
            </a:endParaRPr>
          </a:p>
          <a:p>
            <a:pPr lvl="1">
              <a:buFont typeface="Arial" panose="020B0604020202020204" pitchFamily="34" charset="0"/>
              <a:buChar char="•"/>
            </a:pPr>
            <a:r>
              <a:rPr lang="en-US" altLang="en-US" dirty="0">
                <a:solidFill>
                  <a:srgbClr val="00B0F0"/>
                </a:solidFill>
              </a:rPr>
              <a:t>Used to communicate changes in regulations, clarify design and construction requirements and </a:t>
            </a:r>
            <a:r>
              <a:rPr lang="en-US" altLang="en-US" b="1" u="sng" dirty="0">
                <a:solidFill>
                  <a:srgbClr val="00B0F0"/>
                </a:solidFill>
              </a:rPr>
              <a:t>introduce new technologies and ensure consistency</a:t>
            </a:r>
            <a:r>
              <a:rPr lang="en-US" altLang="en-US" dirty="0">
                <a:solidFill>
                  <a:srgbClr val="00B0F0"/>
                </a:solidFill>
              </a:rPr>
              <a:t> and quality across USACE projects.</a:t>
            </a:r>
          </a:p>
          <a:p>
            <a:pPr marL="228600" lvl="1" indent="0">
              <a:buNone/>
            </a:pPr>
            <a:endParaRPr lang="en-US" altLang="en-US" dirty="0">
              <a:solidFill>
                <a:srgbClr val="00B0F0"/>
              </a:solidFill>
            </a:endParaRPr>
          </a:p>
          <a:p>
            <a:pPr lvl="1">
              <a:buFont typeface="Arial" panose="020B0604020202020204" pitchFamily="34" charset="0"/>
              <a:buChar char="•"/>
            </a:pPr>
            <a:r>
              <a:rPr lang="en-US" altLang="en-US" dirty="0">
                <a:solidFill>
                  <a:srgbClr val="00B0F0"/>
                </a:solidFill>
              </a:rPr>
              <a:t>Available at Whole Building Design Guide.</a:t>
            </a:r>
          </a:p>
          <a:p>
            <a:pPr lvl="2"/>
            <a:r>
              <a:rPr lang="en-US" altLang="en-US" dirty="0">
                <a:solidFill>
                  <a:srgbClr val="00B0F0"/>
                </a:solidFill>
              </a:rPr>
              <a:t>(Source: </a:t>
            </a:r>
            <a:r>
              <a:rPr lang="en-US" altLang="en-US" dirty="0">
                <a:solidFill>
                  <a:srgbClr val="00B0F0"/>
                </a:solidFill>
                <a:hlinkClick r:id="rId4"/>
              </a:rPr>
              <a:t>https://www.wbdg.org/dod/ecb</a:t>
            </a:r>
            <a:r>
              <a:rPr lang="en-US" altLang="en-US" dirty="0">
                <a:solidFill>
                  <a:srgbClr val="00B0F0"/>
                </a:solidFill>
              </a:rPr>
              <a:t>)</a:t>
            </a:r>
          </a:p>
          <a:p>
            <a:endParaRPr lang="en-US" altLang="en-US" dirty="0">
              <a:solidFill>
                <a:srgbClr val="00B0F0"/>
              </a:solidFill>
            </a:endParaRPr>
          </a:p>
          <a:p>
            <a:pPr>
              <a:buFont typeface="Arial" panose="020B0604020202020204" pitchFamily="34" charset="0"/>
              <a:buChar char="•"/>
            </a:pPr>
            <a:r>
              <a:rPr lang="en-US" altLang="en-US" dirty="0">
                <a:solidFill>
                  <a:schemeClr val="tx1"/>
                </a:solidFill>
              </a:rPr>
              <a:t>Will provide the HOW for leveraging forecasts!</a:t>
            </a:r>
          </a:p>
        </p:txBody>
      </p:sp>
    </p:spTree>
    <p:extLst>
      <p:ext uri="{BB962C8B-B14F-4D97-AF65-F5344CB8AC3E}">
        <p14:creationId xmlns:p14="http://schemas.microsoft.com/office/powerpoint/2010/main" val="2548613402"/>
      </p:ext>
    </p:extLst>
  </p:cSld>
  <p:clrMapOvr>
    <a:masterClrMapping/>
  </p:clrMapOvr>
  <p:transition>
    <p:random/>
    <p:sndAc>
      <p:stSnd>
        <p:snd r:embed="rId3" name="CAMERA.WAV"/>
      </p:stSnd>
    </p:sndAc>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indoor, toaster, floor, sitting&#10;&#10;Description automatically generated">
            <a:extLst>
              <a:ext uri="{FF2B5EF4-FFF2-40B4-BE49-F238E27FC236}">
                <a16:creationId xmlns:a16="http://schemas.microsoft.com/office/drawing/2014/main" id="{84C46E76-C92D-4273-895C-376B9F7FE5D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6443" y="1531087"/>
            <a:ext cx="8777177" cy="4051005"/>
          </a:xfrm>
        </p:spPr>
      </p:pic>
    </p:spTree>
    <p:extLst>
      <p:ext uri="{BB962C8B-B14F-4D97-AF65-F5344CB8AC3E}">
        <p14:creationId xmlns:p14="http://schemas.microsoft.com/office/powerpoint/2010/main" val="4016627630"/>
      </p:ext>
    </p:extLst>
  </p:cSld>
  <p:clrMapOvr>
    <a:masterClrMapping/>
  </p:clrMapOvr>
  <p:transition>
    <p:random/>
    <p:sndAc>
      <p:stSnd>
        <p:snd r:embed="rId2" name="CAMERA.WAV"/>
      </p:stSnd>
    </p:sndAc>
  </p:transition>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A3D0FA3C9C8B840BD4719EDB774EA3E" ma:contentTypeVersion="16" ma:contentTypeDescription="Create a new document." ma:contentTypeScope="" ma:versionID="1f1c26727583353d1f25a3d31e0260fa">
  <xsd:schema xmlns:xsd="http://www.w3.org/2001/XMLSchema" xmlns:xs="http://www.w3.org/2001/XMLSchema" xmlns:p="http://schemas.microsoft.com/office/2006/metadata/properties" xmlns:ns2="35ab31d3-b8fd-4f92-89f3-03c1fb50a733" xmlns:ns3="594dbb9d-4ee2-4cc0-bb5b-217b547981ad" targetNamespace="http://schemas.microsoft.com/office/2006/metadata/properties" ma:root="true" ma:fieldsID="07bedb6e2584ae16e465a399ab99d8b5" ns2:_="" ns3:_="">
    <xsd:import namespace="35ab31d3-b8fd-4f92-89f3-03c1fb50a733"/>
    <xsd:import namespace="594dbb9d-4ee2-4cc0-bb5b-217b547981a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5ab31d3-b8fd-4f92-89f3-03c1fb50a7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e42dd458-7308-4bcd-84e5-5a32323ab0ea"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94dbb9d-4ee2-4cc0-bb5b-217b547981ad"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6e866bf6-b640-4984-a738-718b31ca96a4}" ma:internalName="TaxCatchAll" ma:showField="CatchAllData" ma:web="594dbb9d-4ee2-4cc0-bb5b-217b547981ad">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35ab31d3-b8fd-4f92-89f3-03c1fb50a733">
      <Terms xmlns="http://schemas.microsoft.com/office/infopath/2007/PartnerControls"/>
    </lcf76f155ced4ddcb4097134ff3c332f>
    <TaxCatchAll xmlns="594dbb9d-4ee2-4cc0-bb5b-217b547981ad" xsi:nil="true"/>
  </documentManagement>
</p:properties>
</file>

<file path=customXml/itemProps1.xml><?xml version="1.0" encoding="utf-8"?>
<ds:datastoreItem xmlns:ds="http://schemas.openxmlformats.org/officeDocument/2006/customXml" ds:itemID="{EB9122A5-DB94-4A74-9294-28AA679B38EA}"/>
</file>

<file path=customXml/itemProps2.xml><?xml version="1.0" encoding="utf-8"?>
<ds:datastoreItem xmlns:ds="http://schemas.openxmlformats.org/officeDocument/2006/customXml" ds:itemID="{27A26EB9-4601-4101-A7CE-14730F703414}">
  <ds:schemaRefs>
    <ds:schemaRef ds:uri="http://schemas.microsoft.com/sharepoint/v3/contenttype/forms"/>
  </ds:schemaRefs>
</ds:datastoreItem>
</file>

<file path=customXml/itemProps3.xml><?xml version="1.0" encoding="utf-8"?>
<ds:datastoreItem xmlns:ds="http://schemas.openxmlformats.org/officeDocument/2006/customXml" ds:itemID="{18C25AA2-EF88-46D2-9534-749CA7224456}">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305</TotalTime>
  <Words>358</Words>
  <Application>Microsoft Office PowerPoint</Application>
  <PresentationFormat>On-screen Show (4:3)</PresentationFormat>
  <Paragraphs>34</Paragraphs>
  <Slides>7</Slides>
  <Notes>4</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7</vt:i4>
      </vt:variant>
    </vt:vector>
  </HeadingPairs>
  <TitlesOfParts>
    <vt:vector size="12" baseType="lpstr">
      <vt:lpstr>Arial</vt:lpstr>
      <vt:lpstr>Calibri</vt:lpstr>
      <vt:lpstr>Times New Roman</vt:lpstr>
      <vt:lpstr>Title Slide Templates</vt:lpstr>
      <vt:lpstr>Content Templates</vt:lpstr>
      <vt:lpstr>FIRO Annual Workshop  Technical  and policy guidance</vt:lpstr>
      <vt:lpstr>PowerPoint Presentation</vt:lpstr>
      <vt:lpstr>Official guidance for USACE Publications</vt:lpstr>
      <vt:lpstr>PowerPoint Presentation</vt:lpstr>
      <vt:lpstr>Publication types</vt:lpstr>
      <vt:lpstr>So, What is an ECB and how does firo fit in?</vt:lpstr>
      <vt:lpstr>PowerPoint Presentation</vt:lpstr>
    </vt:vector>
  </TitlesOfParts>
  <Company>United States Army</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 OPTION 1 PRESENTATION TITLE HERE KEEP LEFT JUSTIFIED</dc:title>
  <dc:creator>G6PA9ELW</dc:creator>
  <cp:lastModifiedBy>Smith, Sean L CIV USARMY CEHQ (US)</cp:lastModifiedBy>
  <cp:revision>86</cp:revision>
  <cp:lastPrinted>2023-07-18T18:16:55Z</cp:lastPrinted>
  <dcterms:created xsi:type="dcterms:W3CDTF">2016-05-03T16:10:38Z</dcterms:created>
  <dcterms:modified xsi:type="dcterms:W3CDTF">2025-07-31T16:44:36Z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0x0101005A3D0FA3C9C8B840BD4719EDB774EA3E</vt:lpwstr>
  </property>
</Properties>
</file>